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oppi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rive.google.com/file/d/1Ub_baxN1yIKa7z6PHbWKiQ5Hv3QmkYdb/view?usp=drivesdk" TargetMode="External"/><Relationship Id="rId22" Type="http://schemas.openxmlformats.org/officeDocument/2006/relationships/hyperlink" Target="https://docs.google.com/document/d/169H6LTu6M0xnWs3bNZWnViYY352wBcavASOAShEj9VY/edit?usp=sharing" TargetMode="External"/><Relationship Id="rId21" Type="http://schemas.openxmlformats.org/officeDocument/2006/relationships/hyperlink" Target="https://sites.google.com/view/aitransformphotobooth/home" TargetMode="External"/><Relationship Id="rId24" Type="http://schemas.openxmlformats.org/officeDocument/2006/relationships/hyperlink" Target="https://docs.google.com/document/d/169H6LTu6M0xnWs3bNZWnViYY352wBcavASOAShEj9VY/view" TargetMode="External"/><Relationship Id="rId23" Type="http://schemas.openxmlformats.org/officeDocument/2006/relationships/hyperlink" Target="https://docs.google.com/document/d/169H6LTu6M0xnWs3bNZWnViYY352wBcavASOAShEj9VY/pub" TargetMode="External"/><Relationship Id="rId1" Type="http://schemas.openxmlformats.org/officeDocument/2006/relationships/notesMaster" Target="../notesMasters/notesMaster1.xml"/><Relationship Id="rId2" Type="http://schemas.openxmlformats.org/officeDocument/2006/relationships/hyperlink" Target="https://sites.google.com/view/video-photo-booth-rental-aliso/gif-photo-booth-rental-aliso-viejo" TargetMode="External"/><Relationship Id="rId3" Type="http://schemas.openxmlformats.org/officeDocument/2006/relationships/hyperlink" Target="https://drive.google.com/drive/folders/1sPFv1bI-tdvweQ3bXSCCuuqcI88i59wF?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CRkk8lGsYTg1PzAsDBLamtOAmjsYaiuu/view?usp=sharing" TargetMode="External"/><Relationship Id="rId26" Type="http://schemas.openxmlformats.org/officeDocument/2006/relationships/hyperlink" Target="https://docs.google.com/presentation/d/1331VxGAEtEP0ltmzUQ5Kp1tNPwQtsqS9TJGLys0npMw/pub?start=true&amp;loop=true&amp;delayms=3000" TargetMode="External"/><Relationship Id="rId25" Type="http://schemas.openxmlformats.org/officeDocument/2006/relationships/hyperlink" Target="https://docs.google.com/presentation/d/1331VxGAEtEP0ltmzUQ5Kp1tNPwQtsqS9TJGLys0npMw/edit?usp=sharing" TargetMode="External"/><Relationship Id="rId28" Type="http://schemas.openxmlformats.org/officeDocument/2006/relationships/hyperlink" Target="https://docs.google.com/presentation/d/1331VxGAEtEP0ltmzUQ5Kp1tNPwQtsqS9TJGLys0npMw/htmlpresent" TargetMode="External"/><Relationship Id="rId27" Type="http://schemas.openxmlformats.org/officeDocument/2006/relationships/hyperlink" Target="https://docs.google.com/presentation/d/1331VxGAEtEP0ltmzUQ5Kp1tNPwQtsqS9TJGLys0npMw/view" TargetMode="External"/><Relationship Id="rId5" Type="http://schemas.openxmlformats.org/officeDocument/2006/relationships/hyperlink" Target="https://drive.google.com/drive/folders/18gH3-Km5QJYfv-b3x-WC1NU4ZRHUh1Ss?usp=sharing" TargetMode="External"/><Relationship Id="rId6" Type="http://schemas.openxmlformats.org/officeDocument/2006/relationships/hyperlink" Target="https://drive.google.com/drive/folders/1nM0K1Gom5ltvMs18Cf4PyqdsMr30JMqq?usp=sharing" TargetMode="External"/><Relationship Id="rId7" Type="http://schemas.openxmlformats.org/officeDocument/2006/relationships/hyperlink" Target="https://drive.google.com/drive/folders/1GNSl6V6BLgwmrZYpoVFMsylbCh_0pqRy?usp=sharing" TargetMode="External"/><Relationship Id="rId8" Type="http://schemas.openxmlformats.org/officeDocument/2006/relationships/hyperlink" Target="https://drive.google.com/drive/folders/1y0oO7mJTB9pPM7Zrj8WVX3GCmJwpN8qC?usp=sharing" TargetMode="External"/><Relationship Id="rId11" Type="http://schemas.openxmlformats.org/officeDocument/2006/relationships/hyperlink" Target="https://drive.google.com/file/d/1kPcxEfysqhBbJOKDz2ktCHvI5z5Ej-bO/view?usp=sharing" TargetMode="External"/><Relationship Id="rId10" Type="http://schemas.openxmlformats.org/officeDocument/2006/relationships/hyperlink" Target="https://drive.google.com/file/d/1XGhASpQL_fPrLbpGIgP8lRk5VUhK9uY9/view?usp=sharing" TargetMode="External"/><Relationship Id="rId13" Type="http://schemas.openxmlformats.org/officeDocument/2006/relationships/hyperlink" Target="https://docs.google.com/spreadsheets/d/1sIed-eUQb5Ayo_G7f0u4eiWDYlxEWasB-N8pAYI5dTY/edit?usp=sharing" TargetMode="External"/><Relationship Id="rId12" Type="http://schemas.openxmlformats.org/officeDocument/2006/relationships/hyperlink" Target="https://drive.google.com/file/d/1Vh0Hul9FukPAiQkfqRctbJLN5lThgbFz/view?usp=sharing" TargetMode="External"/><Relationship Id="rId15" Type="http://schemas.openxmlformats.org/officeDocument/2006/relationships/hyperlink" Target="https://docs.google.com/spreadsheets/d/1sIed-eUQb5Ayo_G7f0u4eiWDYlxEWasB-N8pAYI5dTY/pubhtml" TargetMode="External"/><Relationship Id="rId14" Type="http://schemas.openxmlformats.org/officeDocument/2006/relationships/hyperlink" Target="https://docs.google.com/spreadsheet/pub?key=1sIed-eUQb5Ayo_G7f0u4eiWDYlxEWasB-N8pAYI5dTY" TargetMode="External"/><Relationship Id="rId17" Type="http://schemas.openxmlformats.org/officeDocument/2006/relationships/hyperlink" Target="https://docs.google.com/spreadsheets/d/1sIed-eUQb5Ayo_G7f0u4eiWDYlxEWasB-N8pAYI5dTY/view" TargetMode="External"/><Relationship Id="rId16" Type="http://schemas.openxmlformats.org/officeDocument/2006/relationships/hyperlink" Target="https://docs.google.com/spreadsheets/d/1sIed-eUQb5Ayo_G7f0u4eiWDYlxEWasB-N8pAYI5dTY/pub" TargetMode="External"/><Relationship Id="rId19" Type="http://schemas.openxmlformats.org/officeDocument/2006/relationships/hyperlink" Target="https://docs.google.com/drawings/d/1URRi6gRuQs67IcB9CeQmZgPPtjZ5Wgi7dC8thXa_ajM/edit?usp=sharing" TargetMode="External"/><Relationship Id="rId18" Type="http://schemas.openxmlformats.org/officeDocument/2006/relationships/hyperlink" Target="https://docs.google.com/forms/d/1uhd2lCGTfPRbNsI777KZFafNXwoscPox1R5gqsogJAg/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0" Type="http://schemas.openxmlformats.org/officeDocument/2006/relationships/hyperlink" Target="https://drive.google.com/file/d/1Ub_baxN1yIKa7z6PHbWKiQ5Hv3QmkYdb/view?usp=drivesdk" TargetMode="External"/><Relationship Id="rId22" Type="http://schemas.openxmlformats.org/officeDocument/2006/relationships/hyperlink" Target="https://docs.google.com/document/d/169H6LTu6M0xnWs3bNZWnViYY352wBcavASOAShEj9VY/edit?usp=sharing" TargetMode="External"/><Relationship Id="rId21" Type="http://schemas.openxmlformats.org/officeDocument/2006/relationships/hyperlink" Target="https://sites.google.com/view/aitransformphotobooth/home" TargetMode="External"/><Relationship Id="rId24" Type="http://schemas.openxmlformats.org/officeDocument/2006/relationships/hyperlink" Target="https://docs.google.com/document/d/169H6LTu6M0xnWs3bNZWnViYY352wBcavASOAShEj9VY/view" TargetMode="External"/><Relationship Id="rId23" Type="http://schemas.openxmlformats.org/officeDocument/2006/relationships/hyperlink" Target="https://docs.google.com/document/d/169H6LTu6M0xnWs3bNZWnViYY352wBcavASOAShEj9VY/pub" TargetMode="External"/><Relationship Id="rId1" Type="http://schemas.openxmlformats.org/officeDocument/2006/relationships/notesMaster" Target="../notesMasters/notesMaster1.xml"/><Relationship Id="rId2" Type="http://schemas.openxmlformats.org/officeDocument/2006/relationships/hyperlink" Target="https://sites.google.com/view/video-photo-booth-rental-aliso/gif-photo-booth-rental-aliso-viejo" TargetMode="External"/><Relationship Id="rId3" Type="http://schemas.openxmlformats.org/officeDocument/2006/relationships/hyperlink" Target="https://drive.google.com/drive/folders/1sPFv1bI-tdvweQ3bXSCCuuqcI88i59wF?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CRkk8lGsYTg1PzAsDBLamtOAmjsYaiuu/view?usp=sharing" TargetMode="External"/><Relationship Id="rId26" Type="http://schemas.openxmlformats.org/officeDocument/2006/relationships/hyperlink" Target="https://docs.google.com/presentation/d/1331VxGAEtEP0ltmzUQ5Kp1tNPwQtsqS9TJGLys0npMw/pub?start=true&amp;loop=true&amp;delayms=3000" TargetMode="External"/><Relationship Id="rId25" Type="http://schemas.openxmlformats.org/officeDocument/2006/relationships/hyperlink" Target="https://docs.google.com/presentation/d/1331VxGAEtEP0ltmzUQ5Kp1tNPwQtsqS9TJGLys0npMw/edit?usp=sharing" TargetMode="External"/><Relationship Id="rId28" Type="http://schemas.openxmlformats.org/officeDocument/2006/relationships/hyperlink" Target="https://docs.google.com/presentation/d/1331VxGAEtEP0ltmzUQ5Kp1tNPwQtsqS9TJGLys0npMw/htmlpresent" TargetMode="External"/><Relationship Id="rId27" Type="http://schemas.openxmlformats.org/officeDocument/2006/relationships/hyperlink" Target="https://docs.google.com/presentation/d/1331VxGAEtEP0ltmzUQ5Kp1tNPwQtsqS9TJGLys0npMw/view" TargetMode="External"/><Relationship Id="rId5" Type="http://schemas.openxmlformats.org/officeDocument/2006/relationships/hyperlink" Target="https://drive.google.com/drive/folders/18gH3-Km5QJYfv-b3x-WC1NU4ZRHUh1Ss?usp=sharing" TargetMode="External"/><Relationship Id="rId6" Type="http://schemas.openxmlformats.org/officeDocument/2006/relationships/hyperlink" Target="https://drive.google.com/drive/folders/1nM0K1Gom5ltvMs18Cf4PyqdsMr30JMqq?usp=sharing" TargetMode="External"/><Relationship Id="rId7" Type="http://schemas.openxmlformats.org/officeDocument/2006/relationships/hyperlink" Target="https://drive.google.com/drive/folders/1GNSl6V6BLgwmrZYpoVFMsylbCh_0pqRy?usp=sharing" TargetMode="External"/><Relationship Id="rId8" Type="http://schemas.openxmlformats.org/officeDocument/2006/relationships/hyperlink" Target="https://drive.google.com/drive/folders/1y0oO7mJTB9pPM7Zrj8WVX3GCmJwpN8qC?usp=sharing" TargetMode="External"/><Relationship Id="rId11" Type="http://schemas.openxmlformats.org/officeDocument/2006/relationships/hyperlink" Target="https://drive.google.com/file/d/1kPcxEfysqhBbJOKDz2ktCHvI5z5Ej-bO/view?usp=sharing" TargetMode="External"/><Relationship Id="rId10" Type="http://schemas.openxmlformats.org/officeDocument/2006/relationships/hyperlink" Target="https://drive.google.com/file/d/1XGhASpQL_fPrLbpGIgP8lRk5VUhK9uY9/view?usp=sharing" TargetMode="External"/><Relationship Id="rId13" Type="http://schemas.openxmlformats.org/officeDocument/2006/relationships/hyperlink" Target="https://docs.google.com/spreadsheets/d/1sIed-eUQb5Ayo_G7f0u4eiWDYlxEWasB-N8pAYI5dTY/edit?usp=sharing" TargetMode="External"/><Relationship Id="rId12" Type="http://schemas.openxmlformats.org/officeDocument/2006/relationships/hyperlink" Target="https://drive.google.com/file/d/1Vh0Hul9FukPAiQkfqRctbJLN5lThgbFz/view?usp=sharing" TargetMode="External"/><Relationship Id="rId15" Type="http://schemas.openxmlformats.org/officeDocument/2006/relationships/hyperlink" Target="https://docs.google.com/spreadsheets/d/1sIed-eUQb5Ayo_G7f0u4eiWDYlxEWasB-N8pAYI5dTY/pubhtml" TargetMode="External"/><Relationship Id="rId14" Type="http://schemas.openxmlformats.org/officeDocument/2006/relationships/hyperlink" Target="https://docs.google.com/spreadsheet/pub?key=1sIed-eUQb5Ayo_G7f0u4eiWDYlxEWasB-N8pAYI5dTY" TargetMode="External"/><Relationship Id="rId17" Type="http://schemas.openxmlformats.org/officeDocument/2006/relationships/hyperlink" Target="https://docs.google.com/spreadsheets/d/1sIed-eUQb5Ayo_G7f0u4eiWDYlxEWasB-N8pAYI5dTY/view" TargetMode="External"/><Relationship Id="rId16" Type="http://schemas.openxmlformats.org/officeDocument/2006/relationships/hyperlink" Target="https://docs.google.com/spreadsheets/d/1sIed-eUQb5Ayo_G7f0u4eiWDYlxEWasB-N8pAYI5dTY/pub" TargetMode="External"/><Relationship Id="rId19" Type="http://schemas.openxmlformats.org/officeDocument/2006/relationships/hyperlink" Target="https://docs.google.com/drawings/d/1URRi6gRuQs67IcB9CeQmZgPPtjZ5Wgi7dC8thXa_ajM/edit?usp=sharing" TargetMode="External"/><Relationship Id="rId18" Type="http://schemas.openxmlformats.org/officeDocument/2006/relationships/hyperlink" Target="https://docs.google.com/forms/d/1uhd2lCGTfPRbNsI777KZFafNXwoscPox1R5gqsogJAg/edit?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46203018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46203018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https://sites.google.com/view/video-photo-booth-rental-aliso/gif-photo-booth-rental-aliso-viejo</a:t>
            </a:r>
            <a:endParaRPr sz="1000"/>
          </a:p>
          <a:p>
            <a:pPr indent="0" lvl="0" marL="0" rtl="0" algn="l">
              <a:spcBef>
                <a:spcPts val="0"/>
              </a:spcBef>
              <a:spcAft>
                <a:spcPts val="0"/>
              </a:spcAft>
              <a:buNone/>
            </a:pPr>
            <a:r>
              <a:rPr lang="en" sz="1000" u="sng">
                <a:solidFill>
                  <a:schemeClr val="hlink"/>
                </a:solidFill>
                <a:hlinkClick r:id="rId3"/>
              </a:rPr>
              <a:t>https://drive.google.com/drive/folders/1sPFv1bI-tdvweQ3bXSCCuuqcI88i59wF?usp=sharing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https://drive.google.com/drive/folders/18gH3-Km5QJYfv-b3x-WC1NU4ZRHUh1Ss?usp=sharing</a:t>
            </a:r>
            <a:endParaRPr sz="1000"/>
          </a:p>
          <a:p>
            <a:pPr indent="0" lvl="0" marL="0" rtl="0" algn="l">
              <a:spcBef>
                <a:spcPts val="0"/>
              </a:spcBef>
              <a:spcAft>
                <a:spcPts val="0"/>
              </a:spcAft>
              <a:buNone/>
            </a:pPr>
            <a:r>
              <a:rPr lang="en" sz="1000" u="sng">
                <a:solidFill>
                  <a:schemeClr val="hlink"/>
                </a:solidFill>
                <a:hlinkClick r:id="rId6"/>
              </a:rPr>
              <a:t>https://drive.google.com/drive/folders/1nM0K1Gom5ltvMs18Cf4PyqdsMr30JMqq?usp=sharing</a:t>
            </a:r>
            <a:endParaRPr sz="1000"/>
          </a:p>
          <a:p>
            <a:pPr indent="0" lvl="0" marL="0" rtl="0" algn="l">
              <a:spcBef>
                <a:spcPts val="0"/>
              </a:spcBef>
              <a:spcAft>
                <a:spcPts val="0"/>
              </a:spcAft>
              <a:buNone/>
            </a:pPr>
            <a:r>
              <a:rPr lang="en" sz="1000" u="sng">
                <a:solidFill>
                  <a:schemeClr val="hlink"/>
                </a:solidFill>
                <a:hlinkClick r:id="rId7"/>
              </a:rPr>
              <a:t>https://drive.google.com/drive/folders/1GNSl6V6BLgwmrZYpoVFMsylbCh_0pqRy?usp=sharing</a:t>
            </a:r>
            <a:endParaRPr sz="1000"/>
          </a:p>
          <a:p>
            <a:pPr indent="0" lvl="0" marL="0" rtl="0" algn="l">
              <a:spcBef>
                <a:spcPts val="0"/>
              </a:spcBef>
              <a:spcAft>
                <a:spcPts val="0"/>
              </a:spcAft>
              <a:buNone/>
            </a:pPr>
            <a:r>
              <a:rPr lang="en" sz="1000" u="sng">
                <a:solidFill>
                  <a:schemeClr val="hlink"/>
                </a:solidFill>
                <a:hlinkClick r:id="rId8"/>
              </a:rPr>
              <a:t>https://drive.google.com/drive/folders/1y0oO7mJTB9pPM7Zrj8WVX3GCmJwpN8qC?usp=sharing</a:t>
            </a:r>
            <a:endParaRPr sz="1000"/>
          </a:p>
          <a:p>
            <a:pPr indent="0" lvl="0" marL="0" rtl="0" algn="l">
              <a:spcBef>
                <a:spcPts val="0"/>
              </a:spcBef>
              <a:spcAft>
                <a:spcPts val="0"/>
              </a:spcAft>
              <a:buNone/>
            </a:pPr>
            <a:r>
              <a:rPr lang="en" sz="1000" u="sng">
                <a:solidFill>
                  <a:schemeClr val="hlink"/>
                </a:solidFill>
                <a:hlinkClick r:id="rId9"/>
              </a:rPr>
              <a:t>https://drive.google.com/file/d/1CRkk8lGsYTg1PzAsDBLamtOAmjsYaiuu/view?usp=sharing</a:t>
            </a:r>
            <a:endParaRPr sz="1000"/>
          </a:p>
          <a:p>
            <a:pPr indent="0" lvl="0" marL="0" rtl="0" algn="l">
              <a:spcBef>
                <a:spcPts val="0"/>
              </a:spcBef>
              <a:spcAft>
                <a:spcPts val="0"/>
              </a:spcAft>
              <a:buNone/>
            </a:pPr>
            <a:r>
              <a:rPr lang="en" sz="1000" u="sng">
                <a:solidFill>
                  <a:schemeClr val="hlink"/>
                </a:solidFill>
                <a:hlinkClick r:id="rId10"/>
              </a:rPr>
              <a:t>https://drive.google.com/file/d/1XGhASpQL_fPrLbpGIgP8lRk5VUhK9uY9/view?usp=sharing</a:t>
            </a:r>
            <a:endParaRPr sz="1000"/>
          </a:p>
          <a:p>
            <a:pPr indent="0" lvl="0" marL="0" rtl="0" algn="l">
              <a:spcBef>
                <a:spcPts val="0"/>
              </a:spcBef>
              <a:spcAft>
                <a:spcPts val="0"/>
              </a:spcAft>
              <a:buNone/>
            </a:pPr>
            <a:r>
              <a:rPr lang="en" sz="1000" u="sng">
                <a:solidFill>
                  <a:schemeClr val="hlink"/>
                </a:solidFill>
                <a:hlinkClick r:id="rId11"/>
              </a:rPr>
              <a:t>https://drive.google.com/file/d/1kPcxEfysqhBbJOKDz2ktCHvI5z5Ej-bO/view?usp=sharing</a:t>
            </a:r>
            <a:endParaRPr sz="1000"/>
          </a:p>
          <a:p>
            <a:pPr indent="0" lvl="0" marL="0" rtl="0" algn="l">
              <a:spcBef>
                <a:spcPts val="0"/>
              </a:spcBef>
              <a:spcAft>
                <a:spcPts val="0"/>
              </a:spcAft>
              <a:buNone/>
            </a:pPr>
            <a:r>
              <a:rPr lang="en" sz="1000" u="sng">
                <a:solidFill>
                  <a:schemeClr val="hlink"/>
                </a:solidFill>
                <a:hlinkClick r:id="rId12"/>
              </a:rPr>
              <a:t>https://drive.google.com/file/d/1Vh0Hul9FukPAiQkfqRctbJLN5lThgbFz/view?usp=sharing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https://docs.google.com/spreadsheets/d/1sIed-eUQb5Ayo_G7f0u4eiWDYlxEWasB-N8pAYI5dTY/edit?usp=sharing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https://docs.google.com/spreadsheet/pub?key=1sIed-eUQb5Ayo_G7f0u4eiWDYlxEWasB-N8pAYI5dTY</a:t>
            </a:r>
            <a:endParaRPr sz="1000"/>
          </a:p>
          <a:p>
            <a:pPr indent="0" lvl="0" marL="0" rtl="0" algn="l">
              <a:spcBef>
                <a:spcPts val="0"/>
              </a:spcBef>
              <a:spcAft>
                <a:spcPts val="0"/>
              </a:spcAft>
              <a:buNone/>
            </a:pPr>
            <a:r>
              <a:rPr lang="en" sz="1000" u="sng">
                <a:solidFill>
                  <a:schemeClr val="hlink"/>
                </a:solidFill>
                <a:hlinkClick r:id="rId15"/>
              </a:rPr>
              <a:t>https://docs.google.com/spreadsheets/d/1sIed-eUQb5Ayo_G7f0u4eiWDYlxEWasB-N8pAYI5dTY/pubhtml</a:t>
            </a:r>
            <a:endParaRPr sz="1000"/>
          </a:p>
          <a:p>
            <a:pPr indent="0" lvl="0" marL="0" rtl="0" algn="l">
              <a:spcBef>
                <a:spcPts val="0"/>
              </a:spcBef>
              <a:spcAft>
                <a:spcPts val="0"/>
              </a:spcAft>
              <a:buNone/>
            </a:pPr>
            <a:r>
              <a:rPr lang="en" sz="1000" u="sng">
                <a:solidFill>
                  <a:schemeClr val="hlink"/>
                </a:solidFill>
                <a:hlinkClick r:id="rId16"/>
              </a:rPr>
              <a:t>https://docs.google.com/spreadsheets/d/1sIed-eUQb5Ayo_G7f0u4eiWDYlxEWasB-N8pAYI5dTY/pub</a:t>
            </a:r>
            <a:endParaRPr sz="1000"/>
          </a:p>
          <a:p>
            <a:pPr indent="0" lvl="0" marL="0" rtl="0" algn="l">
              <a:spcBef>
                <a:spcPts val="0"/>
              </a:spcBef>
              <a:spcAft>
                <a:spcPts val="0"/>
              </a:spcAft>
              <a:buNone/>
            </a:pPr>
            <a:r>
              <a:rPr lang="en" sz="1000" u="sng">
                <a:solidFill>
                  <a:schemeClr val="hlink"/>
                </a:solidFill>
                <a:hlinkClick r:id="rId17"/>
              </a:rPr>
              <a:t>https://docs.google.com/spreadsheets/d/1sIed-eUQb5Ayo_G7f0u4eiWDYlxEWasB-N8pAYI5dTY/view</a:t>
            </a:r>
            <a:endParaRPr sz="1000"/>
          </a:p>
          <a:p>
            <a:pPr indent="0" lvl="0" marL="0" rtl="0" algn="l">
              <a:spcBef>
                <a:spcPts val="0"/>
              </a:spcBef>
              <a:spcAft>
                <a:spcPts val="0"/>
              </a:spcAft>
              <a:buNone/>
            </a:pPr>
            <a:r>
              <a:rPr lang="en" sz="1000" u="sng">
                <a:solidFill>
                  <a:schemeClr val="hlink"/>
                </a:solidFill>
                <a:hlinkClick r:id="rId18"/>
              </a:rPr>
              <a:t>https://docs.google.com/forms/d/1uhd2lCGTfPRbNsI777KZFafNXwoscPox1R5gqsogJAg/edit?usp=sharing</a:t>
            </a:r>
            <a:endParaRPr sz="1000"/>
          </a:p>
          <a:p>
            <a:pPr indent="0" lvl="0" marL="0" rtl="0" algn="l">
              <a:spcBef>
                <a:spcPts val="0"/>
              </a:spcBef>
              <a:spcAft>
                <a:spcPts val="0"/>
              </a:spcAft>
              <a:buNone/>
            </a:pPr>
            <a:r>
              <a:rPr lang="en" sz="1000" u="sng">
                <a:solidFill>
                  <a:schemeClr val="hlink"/>
                </a:solidFill>
                <a:hlinkClick r:id="rId19"/>
              </a:rPr>
              <a:t>https://docs.google.com/drawings/d/1URRi6gRuQs67IcB9CeQmZgPPtjZ5Wgi7dC8thXa_ajM/edit?usp=sharing</a:t>
            </a:r>
            <a:endParaRPr sz="1000"/>
          </a:p>
          <a:p>
            <a:pPr indent="0" lvl="0" marL="0" rtl="0" algn="l">
              <a:spcBef>
                <a:spcPts val="0"/>
              </a:spcBef>
              <a:spcAft>
                <a:spcPts val="0"/>
              </a:spcAft>
              <a:buNone/>
            </a:pPr>
            <a:r>
              <a:rPr lang="en" sz="1000" u="sng">
                <a:solidFill>
                  <a:schemeClr val="hlink"/>
                </a:solidFill>
                <a:hlinkClick r:id="rId20"/>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1"/>
              </a:rPr>
              <a:t>https://sites.google.com/view/aitransformphotobooth/home</a:t>
            </a:r>
            <a:endParaRPr sz="1000"/>
          </a:p>
          <a:p>
            <a:pPr indent="0" lvl="0" marL="0" rtl="0" algn="l">
              <a:spcBef>
                <a:spcPts val="0"/>
              </a:spcBef>
              <a:spcAft>
                <a:spcPts val="0"/>
              </a:spcAft>
              <a:buNone/>
            </a:pPr>
            <a:r>
              <a:rPr lang="en" sz="1000" u="sng">
                <a:solidFill>
                  <a:schemeClr val="hlink"/>
                </a:solidFill>
                <a:hlinkClick r:id="rId22"/>
              </a:rPr>
              <a:t>https://docs.google.com/document/d/169H6LTu6M0xnWs3bNZWnViYY352wBcavASOAShEj9VY/edit?usp=sharing</a:t>
            </a:r>
            <a:endParaRPr sz="1000"/>
          </a:p>
          <a:p>
            <a:pPr indent="0" lvl="0" marL="0" rtl="0" algn="l">
              <a:spcBef>
                <a:spcPts val="0"/>
              </a:spcBef>
              <a:spcAft>
                <a:spcPts val="0"/>
              </a:spcAft>
              <a:buNone/>
            </a:pPr>
            <a:r>
              <a:rPr lang="en" sz="1000" u="sng">
                <a:solidFill>
                  <a:schemeClr val="hlink"/>
                </a:solidFill>
                <a:hlinkClick r:id="rId23"/>
              </a:rPr>
              <a:t>https://docs.google.com/document/d/169H6LTu6M0xnWs3bNZWnViYY352wBcavASOAShEj9VY/pub</a:t>
            </a:r>
            <a:endParaRPr sz="1000"/>
          </a:p>
          <a:p>
            <a:pPr indent="0" lvl="0" marL="0" rtl="0" algn="l">
              <a:spcBef>
                <a:spcPts val="0"/>
              </a:spcBef>
              <a:spcAft>
                <a:spcPts val="0"/>
              </a:spcAft>
              <a:buNone/>
            </a:pPr>
            <a:r>
              <a:rPr lang="en" sz="1000" u="sng">
                <a:solidFill>
                  <a:schemeClr val="hlink"/>
                </a:solidFill>
                <a:hlinkClick r:id="rId24"/>
              </a:rPr>
              <a:t>https://docs.google.com/document/d/169H6LTu6M0xnWs3bNZWnViYY352wBcavASOAShEj9VY/view</a:t>
            </a:r>
            <a:endParaRPr sz="1000"/>
          </a:p>
          <a:p>
            <a:pPr indent="0" lvl="0" marL="0" rtl="0" algn="l">
              <a:spcBef>
                <a:spcPts val="0"/>
              </a:spcBef>
              <a:spcAft>
                <a:spcPts val="0"/>
              </a:spcAft>
              <a:buNone/>
            </a:pPr>
            <a:r>
              <a:rPr lang="en" sz="1000" u="sng">
                <a:solidFill>
                  <a:schemeClr val="hlink"/>
                </a:solidFill>
                <a:hlinkClick r:id="rId25"/>
              </a:rPr>
              <a:t>https://docs.google.com/presentation/d/1331VxGAEtEP0ltmzUQ5Kp1tNPwQtsqS9TJGLys0npMw/edit?usp=sharing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https://docs.google.com/presentation/d/1331VxGAEtEP0ltmzUQ5Kp1tNPwQtsqS9TJGLys0npMw/pub?start=true&amp;loop=true&amp;delayms=3000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https://docs.google.com/presentation/d/1331VxGAEtEP0ltmzUQ5Kp1tNPwQtsqS9TJGLys0npMw/view</a:t>
            </a:r>
            <a:endParaRPr sz="1000"/>
          </a:p>
          <a:p>
            <a:pPr indent="0" lvl="0" marL="0" rtl="0" algn="l">
              <a:spcBef>
                <a:spcPts val="0"/>
              </a:spcBef>
              <a:spcAft>
                <a:spcPts val="0"/>
              </a:spcAft>
              <a:buNone/>
            </a:pPr>
            <a:r>
              <a:rPr lang="en" sz="1000" u="sng">
                <a:solidFill>
                  <a:schemeClr val="hlink"/>
                </a:solidFill>
                <a:hlinkClick r:id="rId28"/>
              </a:rPr>
              <a:t>https://docs.google.com/presentation/d/1331VxGAEtEP0ltmzUQ5Kp1tNPwQtsqS9TJGLys0npMw/htmlpresent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1462030188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1462030188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1462030188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1462030188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photo booth rental Yorba Linda</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SLIDES_API1462030188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SLIDES_API1462030188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SLIDES_API1462030188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SLIDES_API1462030188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photo booth rental Yorba Linda</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SLIDES_API1462030188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SLIDES_API1462030188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SLIDES_API1462030188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SLIDES_API1462030188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SLIDES_API1462030188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SLIDES_API1462030188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SLIDES_API1462030188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SLIDES_API1462030188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SLIDES_API1462030188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SLIDES_API1462030188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https://sites.google.com/view/video-photo-booth-rental-aliso/gif-photo-booth-rental-aliso-viejo</a:t>
            </a:r>
            <a:endParaRPr sz="1000"/>
          </a:p>
          <a:p>
            <a:pPr indent="0" lvl="0" marL="0" rtl="0" algn="l">
              <a:spcBef>
                <a:spcPts val="0"/>
              </a:spcBef>
              <a:spcAft>
                <a:spcPts val="0"/>
              </a:spcAft>
              <a:buNone/>
            </a:pPr>
            <a:r>
              <a:rPr lang="en" sz="1000" u="sng">
                <a:solidFill>
                  <a:schemeClr val="hlink"/>
                </a:solidFill>
                <a:hlinkClick r:id="rId3"/>
              </a:rPr>
              <a:t>https://drive.google.com/drive/folders/1sPFv1bI-tdvweQ3bXSCCuuqcI88i59wF?usp=sharing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https://drive.google.com/drive/folders/18gH3-Km5QJYfv-b3x-WC1NU4ZRHUh1Ss?usp=sharing</a:t>
            </a:r>
            <a:endParaRPr sz="1000"/>
          </a:p>
          <a:p>
            <a:pPr indent="0" lvl="0" marL="0" rtl="0" algn="l">
              <a:spcBef>
                <a:spcPts val="0"/>
              </a:spcBef>
              <a:spcAft>
                <a:spcPts val="0"/>
              </a:spcAft>
              <a:buNone/>
            </a:pPr>
            <a:r>
              <a:rPr lang="en" sz="1000" u="sng">
                <a:solidFill>
                  <a:schemeClr val="hlink"/>
                </a:solidFill>
                <a:hlinkClick r:id="rId6"/>
              </a:rPr>
              <a:t>https://drive.google.com/drive/folders/1nM0K1Gom5ltvMs18Cf4PyqdsMr30JMqq?usp=sharing</a:t>
            </a:r>
            <a:endParaRPr sz="1000"/>
          </a:p>
          <a:p>
            <a:pPr indent="0" lvl="0" marL="0" rtl="0" algn="l">
              <a:spcBef>
                <a:spcPts val="0"/>
              </a:spcBef>
              <a:spcAft>
                <a:spcPts val="0"/>
              </a:spcAft>
              <a:buNone/>
            </a:pPr>
            <a:r>
              <a:rPr lang="en" sz="1000" u="sng">
                <a:solidFill>
                  <a:schemeClr val="hlink"/>
                </a:solidFill>
                <a:hlinkClick r:id="rId7"/>
              </a:rPr>
              <a:t>https://drive.google.com/drive/folders/1GNSl6V6BLgwmrZYpoVFMsylbCh_0pqRy?usp=sharing</a:t>
            </a:r>
            <a:endParaRPr sz="1000"/>
          </a:p>
          <a:p>
            <a:pPr indent="0" lvl="0" marL="0" rtl="0" algn="l">
              <a:spcBef>
                <a:spcPts val="0"/>
              </a:spcBef>
              <a:spcAft>
                <a:spcPts val="0"/>
              </a:spcAft>
              <a:buNone/>
            </a:pPr>
            <a:r>
              <a:rPr lang="en" sz="1000" u="sng">
                <a:solidFill>
                  <a:schemeClr val="hlink"/>
                </a:solidFill>
                <a:hlinkClick r:id="rId8"/>
              </a:rPr>
              <a:t>https://drive.google.com/drive/folders/1y0oO7mJTB9pPM7Zrj8WVX3GCmJwpN8qC?usp=sharing</a:t>
            </a:r>
            <a:endParaRPr sz="1000"/>
          </a:p>
          <a:p>
            <a:pPr indent="0" lvl="0" marL="0" rtl="0" algn="l">
              <a:spcBef>
                <a:spcPts val="0"/>
              </a:spcBef>
              <a:spcAft>
                <a:spcPts val="0"/>
              </a:spcAft>
              <a:buNone/>
            </a:pPr>
            <a:r>
              <a:rPr lang="en" sz="1000" u="sng">
                <a:solidFill>
                  <a:schemeClr val="hlink"/>
                </a:solidFill>
                <a:hlinkClick r:id="rId9"/>
              </a:rPr>
              <a:t>https://drive.google.com/file/d/1CRkk8lGsYTg1PzAsDBLamtOAmjsYaiuu/view?usp=sharing</a:t>
            </a:r>
            <a:endParaRPr sz="1000"/>
          </a:p>
          <a:p>
            <a:pPr indent="0" lvl="0" marL="0" rtl="0" algn="l">
              <a:spcBef>
                <a:spcPts val="0"/>
              </a:spcBef>
              <a:spcAft>
                <a:spcPts val="0"/>
              </a:spcAft>
              <a:buNone/>
            </a:pPr>
            <a:r>
              <a:rPr lang="en" sz="1000" u="sng">
                <a:solidFill>
                  <a:schemeClr val="hlink"/>
                </a:solidFill>
                <a:hlinkClick r:id="rId10"/>
              </a:rPr>
              <a:t>https://drive.google.com/file/d/1XGhASpQL_fPrLbpGIgP8lRk5VUhK9uY9/view?usp=sharing</a:t>
            </a:r>
            <a:endParaRPr sz="1000"/>
          </a:p>
          <a:p>
            <a:pPr indent="0" lvl="0" marL="0" rtl="0" algn="l">
              <a:spcBef>
                <a:spcPts val="0"/>
              </a:spcBef>
              <a:spcAft>
                <a:spcPts val="0"/>
              </a:spcAft>
              <a:buNone/>
            </a:pPr>
            <a:r>
              <a:rPr lang="en" sz="1000" u="sng">
                <a:solidFill>
                  <a:schemeClr val="hlink"/>
                </a:solidFill>
                <a:hlinkClick r:id="rId11"/>
              </a:rPr>
              <a:t>https://drive.google.com/file/d/1kPcxEfysqhBbJOKDz2ktCHvI5z5Ej-bO/view?usp=sharing</a:t>
            </a:r>
            <a:endParaRPr sz="1000"/>
          </a:p>
          <a:p>
            <a:pPr indent="0" lvl="0" marL="0" rtl="0" algn="l">
              <a:spcBef>
                <a:spcPts val="0"/>
              </a:spcBef>
              <a:spcAft>
                <a:spcPts val="0"/>
              </a:spcAft>
              <a:buNone/>
            </a:pPr>
            <a:r>
              <a:rPr lang="en" sz="1000" u="sng">
                <a:solidFill>
                  <a:schemeClr val="hlink"/>
                </a:solidFill>
                <a:hlinkClick r:id="rId12"/>
              </a:rPr>
              <a:t>https://drive.google.com/file/d/1Vh0Hul9FukPAiQkfqRctbJLN5lThgbFz/view?usp=sharing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https://docs.google.com/spreadsheets/d/1sIed-eUQb5Ayo_G7f0u4eiWDYlxEWasB-N8pAYI5dTY/edit?usp=sharing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https://docs.google.com/spreadsheet/pub?key=1sIed-eUQb5Ayo_G7f0u4eiWDYlxEWasB-N8pAYI5dTY</a:t>
            </a:r>
            <a:endParaRPr sz="1000"/>
          </a:p>
          <a:p>
            <a:pPr indent="0" lvl="0" marL="0" rtl="0" algn="l">
              <a:spcBef>
                <a:spcPts val="0"/>
              </a:spcBef>
              <a:spcAft>
                <a:spcPts val="0"/>
              </a:spcAft>
              <a:buNone/>
            </a:pPr>
            <a:r>
              <a:rPr lang="en" sz="1000" u="sng">
                <a:solidFill>
                  <a:schemeClr val="hlink"/>
                </a:solidFill>
                <a:hlinkClick r:id="rId15"/>
              </a:rPr>
              <a:t>https://docs.google.com/spreadsheets/d/1sIed-eUQb5Ayo_G7f0u4eiWDYlxEWasB-N8pAYI5dTY/pubhtml</a:t>
            </a:r>
            <a:endParaRPr sz="1000"/>
          </a:p>
          <a:p>
            <a:pPr indent="0" lvl="0" marL="0" rtl="0" algn="l">
              <a:spcBef>
                <a:spcPts val="0"/>
              </a:spcBef>
              <a:spcAft>
                <a:spcPts val="0"/>
              </a:spcAft>
              <a:buNone/>
            </a:pPr>
            <a:r>
              <a:rPr lang="en" sz="1000" u="sng">
                <a:solidFill>
                  <a:schemeClr val="hlink"/>
                </a:solidFill>
                <a:hlinkClick r:id="rId16"/>
              </a:rPr>
              <a:t>https://docs.google.com/spreadsheets/d/1sIed-eUQb5Ayo_G7f0u4eiWDYlxEWasB-N8pAYI5dTY/pub</a:t>
            </a:r>
            <a:endParaRPr sz="1000"/>
          </a:p>
          <a:p>
            <a:pPr indent="0" lvl="0" marL="0" rtl="0" algn="l">
              <a:spcBef>
                <a:spcPts val="0"/>
              </a:spcBef>
              <a:spcAft>
                <a:spcPts val="0"/>
              </a:spcAft>
              <a:buNone/>
            </a:pPr>
            <a:r>
              <a:rPr lang="en" sz="1000" u="sng">
                <a:solidFill>
                  <a:schemeClr val="hlink"/>
                </a:solidFill>
                <a:hlinkClick r:id="rId17"/>
              </a:rPr>
              <a:t>https://docs.google.com/spreadsheets/d/1sIed-eUQb5Ayo_G7f0u4eiWDYlxEWasB-N8pAYI5dTY/view</a:t>
            </a:r>
            <a:endParaRPr sz="1000"/>
          </a:p>
          <a:p>
            <a:pPr indent="0" lvl="0" marL="0" rtl="0" algn="l">
              <a:spcBef>
                <a:spcPts val="0"/>
              </a:spcBef>
              <a:spcAft>
                <a:spcPts val="0"/>
              </a:spcAft>
              <a:buNone/>
            </a:pPr>
            <a:r>
              <a:rPr lang="en" sz="1000" u="sng">
                <a:solidFill>
                  <a:schemeClr val="hlink"/>
                </a:solidFill>
                <a:hlinkClick r:id="rId18"/>
              </a:rPr>
              <a:t>https://docs.google.com/forms/d/1uhd2lCGTfPRbNsI777KZFafNXwoscPox1R5gqsogJAg/edit?usp=sharing</a:t>
            </a:r>
            <a:endParaRPr sz="1000"/>
          </a:p>
          <a:p>
            <a:pPr indent="0" lvl="0" marL="0" rtl="0" algn="l">
              <a:spcBef>
                <a:spcPts val="0"/>
              </a:spcBef>
              <a:spcAft>
                <a:spcPts val="0"/>
              </a:spcAft>
              <a:buNone/>
            </a:pPr>
            <a:r>
              <a:rPr lang="en" sz="1000" u="sng">
                <a:solidFill>
                  <a:schemeClr val="hlink"/>
                </a:solidFill>
                <a:hlinkClick r:id="rId19"/>
              </a:rPr>
              <a:t>https://docs.google.com/drawings/d/1URRi6gRuQs67IcB9CeQmZgPPtjZ5Wgi7dC8thXa_ajM/edit?usp=sharing</a:t>
            </a:r>
            <a:endParaRPr sz="1000"/>
          </a:p>
          <a:p>
            <a:pPr indent="0" lvl="0" marL="0" rtl="0" algn="l">
              <a:spcBef>
                <a:spcPts val="0"/>
              </a:spcBef>
              <a:spcAft>
                <a:spcPts val="0"/>
              </a:spcAft>
              <a:buNone/>
            </a:pPr>
            <a:r>
              <a:rPr lang="en" sz="1000" u="sng">
                <a:solidFill>
                  <a:schemeClr val="hlink"/>
                </a:solidFill>
                <a:hlinkClick r:id="rId20"/>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1"/>
              </a:rPr>
              <a:t>https://sites.google.com/view/aitransformphotobooth/home</a:t>
            </a:r>
            <a:endParaRPr sz="1000"/>
          </a:p>
          <a:p>
            <a:pPr indent="0" lvl="0" marL="0" rtl="0" algn="l">
              <a:spcBef>
                <a:spcPts val="0"/>
              </a:spcBef>
              <a:spcAft>
                <a:spcPts val="0"/>
              </a:spcAft>
              <a:buNone/>
            </a:pPr>
            <a:r>
              <a:rPr lang="en" sz="1000" u="sng">
                <a:solidFill>
                  <a:schemeClr val="hlink"/>
                </a:solidFill>
                <a:hlinkClick r:id="rId22"/>
              </a:rPr>
              <a:t>https://docs.google.com/document/d/169H6LTu6M0xnWs3bNZWnViYY352wBcavASOAShEj9VY/edit?usp=sharing</a:t>
            </a:r>
            <a:endParaRPr sz="1000"/>
          </a:p>
          <a:p>
            <a:pPr indent="0" lvl="0" marL="0" rtl="0" algn="l">
              <a:spcBef>
                <a:spcPts val="0"/>
              </a:spcBef>
              <a:spcAft>
                <a:spcPts val="0"/>
              </a:spcAft>
              <a:buNone/>
            </a:pPr>
            <a:r>
              <a:rPr lang="en" sz="1000" u="sng">
                <a:solidFill>
                  <a:schemeClr val="hlink"/>
                </a:solidFill>
                <a:hlinkClick r:id="rId23"/>
              </a:rPr>
              <a:t>https://docs.google.com/document/d/169H6LTu6M0xnWs3bNZWnViYY352wBcavASOAShEj9VY/pub</a:t>
            </a:r>
            <a:endParaRPr sz="1000"/>
          </a:p>
          <a:p>
            <a:pPr indent="0" lvl="0" marL="0" rtl="0" algn="l">
              <a:spcBef>
                <a:spcPts val="0"/>
              </a:spcBef>
              <a:spcAft>
                <a:spcPts val="0"/>
              </a:spcAft>
              <a:buNone/>
            </a:pPr>
            <a:r>
              <a:rPr lang="en" sz="1000" u="sng">
                <a:solidFill>
                  <a:schemeClr val="hlink"/>
                </a:solidFill>
                <a:hlinkClick r:id="rId24"/>
              </a:rPr>
              <a:t>https://docs.google.com/document/d/169H6LTu6M0xnWs3bNZWnViYY352wBcavASOAShEj9VY/view</a:t>
            </a:r>
            <a:endParaRPr sz="1000"/>
          </a:p>
          <a:p>
            <a:pPr indent="0" lvl="0" marL="0" rtl="0" algn="l">
              <a:spcBef>
                <a:spcPts val="0"/>
              </a:spcBef>
              <a:spcAft>
                <a:spcPts val="0"/>
              </a:spcAft>
              <a:buNone/>
            </a:pPr>
            <a:r>
              <a:rPr lang="en" sz="1000" u="sng">
                <a:solidFill>
                  <a:schemeClr val="hlink"/>
                </a:solidFill>
                <a:hlinkClick r:id="rId25"/>
              </a:rPr>
              <a:t>https://docs.google.com/presentation/d/1331VxGAEtEP0ltmzUQ5Kp1tNPwQtsqS9TJGLys0npMw/edit?usp=sharing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https://docs.google.com/presentation/d/1331VxGAEtEP0ltmzUQ5Kp1tNPwQtsqS9TJGLys0npMw/pub?start=true&amp;loop=true&amp;delayms=3000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https://docs.google.com/presentation/d/1331VxGAEtEP0ltmzUQ5Kp1tNPwQtsqS9TJGLys0npMw/view</a:t>
            </a:r>
            <a:endParaRPr sz="1000"/>
          </a:p>
          <a:p>
            <a:pPr indent="0" lvl="0" marL="0" rtl="0" algn="l">
              <a:spcBef>
                <a:spcPts val="0"/>
              </a:spcBef>
              <a:spcAft>
                <a:spcPts val="0"/>
              </a:spcAft>
              <a:buNone/>
            </a:pPr>
            <a:r>
              <a:rPr lang="en" sz="1000" u="sng">
                <a:solidFill>
                  <a:schemeClr val="hlink"/>
                </a:solidFill>
                <a:hlinkClick r:id="rId28"/>
              </a:rPr>
              <a:t>https://docs.google.com/presentation/d/1331VxGAEtEP0ltmzUQ5Kp1tNPwQtsqS9TJGLys0npMw/htmlpresent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SLIDES_API1462030188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SLIDES_API1462030188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photo booth rental Yorba Linda</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46203018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46203018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462030188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46203018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46203018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46203018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photo booth rental Yorba Linda</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462030188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462030188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462030188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462030188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462030188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462030188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462030188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462030188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462030188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462030188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video-photo-booth-rental-aliso/gif-photo-booth-rental-aliso-viej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image" Target="../media/image22.jpg"/><Relationship Id="rId5" Type="http://schemas.openxmlformats.org/officeDocument/2006/relationships/hyperlink" Target="https://docs.google.com/presentation/d/1331VxGAEtEP0ltmzUQ5Kp1tNPwQtsqS9TJGLys0npMw/edit?usp=drivesdk" TargetMode="External"/><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331VxGAEtEP0ltmzUQ5Kp1tNPwQtsqS9TJGLys0npMw/edit?usp=drivesdk"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0" Type="http://schemas.openxmlformats.org/officeDocument/2006/relationships/hyperlink" Target="https://docs.google.com/drawings/d/1URRi6gRuQs67IcB9CeQmZgPPtjZ5Wgi7dC8thXa_ajM/edit?usp=sharing" TargetMode="External"/><Relationship Id="rId22" Type="http://schemas.openxmlformats.org/officeDocument/2006/relationships/hyperlink" Target="https://sites.google.com/view/aitransformphotobooth/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69H6LTu6M0xnWs3bNZWnViYY352wBcavASOAShEj9VY/pub" TargetMode="External"/><Relationship Id="rId23" Type="http://schemas.openxmlformats.org/officeDocument/2006/relationships/hyperlink" Target="https://docs.google.com/document/d/169H6LTu6M0xnWs3bNZWnViYY352wBcavASOAShEj9VY/edit?usp=sharing"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hyperlink" Target="https://drive.google.com/drive/folders/1sPFv1bI-tdvweQ3bXSCCuuqcI88i59wF?usp=sharing" TargetMode="External"/><Relationship Id="rId9" Type="http://schemas.openxmlformats.org/officeDocument/2006/relationships/hyperlink" Target="https://drive.google.com/drive/folders/1y0oO7mJTB9pPM7Zrj8WVX3GCmJwpN8qC?usp=sharing" TargetMode="External"/><Relationship Id="rId26" Type="http://schemas.openxmlformats.org/officeDocument/2006/relationships/hyperlink" Target="https://docs.google.com/presentation/d/1331VxGAEtEP0ltmzUQ5Kp1tNPwQtsqS9TJGLys0npMw/edit?usp=sharing" TargetMode="External"/><Relationship Id="rId25" Type="http://schemas.openxmlformats.org/officeDocument/2006/relationships/hyperlink" Target="https://docs.google.com/document/d/169H6LTu6M0xnWs3bNZWnViYY352wBcavASOAShEj9VY/view" TargetMode="External"/><Relationship Id="rId28" Type="http://schemas.openxmlformats.org/officeDocument/2006/relationships/hyperlink" Target="https://docs.google.com/presentation/d/1331VxGAEtEP0ltmzUQ5Kp1tNPwQtsqS9TJGLys0npMw/view" TargetMode="External"/><Relationship Id="rId27" Type="http://schemas.openxmlformats.org/officeDocument/2006/relationships/hyperlink" Target="https://docs.google.com/presentation/d/1331VxGAEtEP0ltmzUQ5Kp1tNPwQtsqS9TJGLys0npMw/pub?start=true&amp;loop=true&amp;delayms=3000" TargetMode="External"/><Relationship Id="rId5" Type="http://schemas.openxmlformats.org/officeDocument/2006/relationships/hyperlink" Target="https://news.google.com/rss/search?q=photobooth" TargetMode="External"/><Relationship Id="rId6" Type="http://schemas.openxmlformats.org/officeDocument/2006/relationships/hyperlink" Target="https://drive.google.com/drive/folders/18gH3-Km5QJYfv-b3x-WC1NU4ZRHUh1Ss?usp=sharing" TargetMode="External"/><Relationship Id="rId29" Type="http://schemas.openxmlformats.org/officeDocument/2006/relationships/hyperlink" Target="https://docs.google.com/presentation/d/1331VxGAEtEP0ltmzUQ5Kp1tNPwQtsqS9TJGLys0npMw/htmlpresent" TargetMode="External"/><Relationship Id="rId7" Type="http://schemas.openxmlformats.org/officeDocument/2006/relationships/hyperlink" Target="https://drive.google.com/drive/folders/1nM0K1Gom5ltvMs18Cf4PyqdsMr30JMqq?usp=sharing" TargetMode="External"/><Relationship Id="rId8" Type="http://schemas.openxmlformats.org/officeDocument/2006/relationships/hyperlink" Target="https://drive.google.com/drive/folders/1GNSl6V6BLgwmrZYpoVFMsylbCh_0pqRy?usp=sharing" TargetMode="External"/><Relationship Id="rId31" Type="http://schemas.openxmlformats.org/officeDocument/2006/relationships/image" Target="../media/image8.png"/><Relationship Id="rId30" Type="http://schemas.openxmlformats.org/officeDocument/2006/relationships/hyperlink" Target="https://docs.google.com/presentation/d/1331VxGAEtEP0ltmzUQ5Kp1tNPwQtsqS9TJGLys0npMw/edit?usp=drivesdk" TargetMode="External"/><Relationship Id="rId11" Type="http://schemas.openxmlformats.org/officeDocument/2006/relationships/hyperlink" Target="https://drive.google.com/file/d/1XGhASpQL_fPrLbpGIgP8lRk5VUhK9uY9/view?usp=sharing" TargetMode="External"/><Relationship Id="rId10" Type="http://schemas.openxmlformats.org/officeDocument/2006/relationships/hyperlink" Target="https://drive.google.com/file/d/1CRkk8lGsYTg1PzAsDBLamtOAmjsYaiuu/view?usp=sharing" TargetMode="External"/><Relationship Id="rId13" Type="http://schemas.openxmlformats.org/officeDocument/2006/relationships/hyperlink" Target="https://drive.google.com/file/d/1Vh0Hul9FukPAiQkfqRctbJLN5lThgbFz/view?usp=sharing" TargetMode="External"/><Relationship Id="rId12" Type="http://schemas.openxmlformats.org/officeDocument/2006/relationships/hyperlink" Target="https://drive.google.com/file/d/1kPcxEfysqhBbJOKDz2ktCHvI5z5Ej-bO/view?usp=sharing" TargetMode="External"/><Relationship Id="rId15" Type="http://schemas.openxmlformats.org/officeDocument/2006/relationships/hyperlink" Target="https://docs.google.com/spreadsheet/pub?key=1sIed-eUQb5Ayo_G7f0u4eiWDYlxEWasB-N8pAYI5dTY" TargetMode="External"/><Relationship Id="rId14" Type="http://schemas.openxmlformats.org/officeDocument/2006/relationships/hyperlink" Target="https://docs.google.com/spreadsheets/d/1sIed-eUQb5Ayo_G7f0u4eiWDYlxEWasB-N8pAYI5dTY/edit?usp=sharing" TargetMode="External"/><Relationship Id="rId17" Type="http://schemas.openxmlformats.org/officeDocument/2006/relationships/hyperlink" Target="https://docs.google.com/spreadsheets/d/1sIed-eUQb5Ayo_G7f0u4eiWDYlxEWasB-N8pAYI5dTY/pub" TargetMode="External"/><Relationship Id="rId16" Type="http://schemas.openxmlformats.org/officeDocument/2006/relationships/hyperlink" Target="https://docs.google.com/spreadsheets/d/1sIed-eUQb5Ayo_G7f0u4eiWDYlxEWasB-N8pAYI5dTY/pubhtml" TargetMode="External"/><Relationship Id="rId19" Type="http://schemas.openxmlformats.org/officeDocument/2006/relationships/hyperlink" Target="https://docs.google.com/forms/d/1uhd2lCGTfPRbNsI777KZFafNXwoscPox1R5gqsogJAg/edit?usp=sharing" TargetMode="External"/><Relationship Id="rId18" Type="http://schemas.openxmlformats.org/officeDocument/2006/relationships/hyperlink" Target="https://docs.google.com/spreadsheets/d/1sIed-eUQb5Ayo_G7f0u4eiWDYlxEWasB-N8pAYI5dTY/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331VxGAEtEP0ltmzUQ5Kp1tNPwQtsqS9TJGLys0npMw/edit?usp=drivesdk"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hyperlink" Target="http://www.youtube.com/watch?v=cij3xm1LtS8" TargetMode="External"/><Relationship Id="rId5" Type="http://schemas.openxmlformats.org/officeDocument/2006/relationships/image" Target="../media/image18.jpg"/><Relationship Id="rId6" Type="http://schemas.openxmlformats.org/officeDocument/2006/relationships/hyperlink" Target="https://docs.google.com/presentation/d/1331VxGAEtEP0ltmzUQ5Kp1tNPwQtsqS9TJGLys0npMw/edit?usp=drivesdk" TargetMode="External"/><Relationship Id="rId7"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hyperlink" Target="http://www.youtube.com/watch?v=xcQXxcHLLWI" TargetMode="External"/><Relationship Id="rId5" Type="http://schemas.openxmlformats.org/officeDocument/2006/relationships/image" Target="../media/image10.jpg"/><Relationship Id="rId6" Type="http://schemas.openxmlformats.org/officeDocument/2006/relationships/hyperlink" Target="https://docs.google.com/presentation/d/1331VxGAEtEP0ltmzUQ5Kp1tNPwQtsqS9TJGLys0npMw/edit?usp=drivesdk" TargetMode="External"/><Relationship Id="rId7"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hyperlink" Target="http://www.youtube.com/watch?v=-wfRHfpyDRU" TargetMode="External"/><Relationship Id="rId5" Type="http://schemas.openxmlformats.org/officeDocument/2006/relationships/image" Target="../media/image17.jpg"/><Relationship Id="rId6" Type="http://schemas.openxmlformats.org/officeDocument/2006/relationships/hyperlink" Target="https://docs.google.com/presentation/d/1331VxGAEtEP0ltmzUQ5Kp1tNPwQtsqS9TJGLys0npMw/edit?usp=drivesdk" TargetMode="External"/><Relationship Id="rId7"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hyperlink" Target="http://www.youtube.com/watch?v=wm3S3txTd24" TargetMode="External"/><Relationship Id="rId5" Type="http://schemas.openxmlformats.org/officeDocument/2006/relationships/image" Target="../media/image21.jpg"/><Relationship Id="rId6" Type="http://schemas.openxmlformats.org/officeDocument/2006/relationships/hyperlink" Target="https://docs.google.com/presentation/d/1331VxGAEtEP0ltmzUQ5Kp1tNPwQtsqS9TJGLys0npMw/edit?usp=drivesdk" TargetMode="External"/><Relationship Id="rId7"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hyperlink" Target="http://www.youtube.com/watch?v=EUe8JfkM-u4" TargetMode="External"/><Relationship Id="rId5" Type="http://schemas.openxmlformats.org/officeDocument/2006/relationships/image" Target="../media/image20.jpg"/><Relationship Id="rId6" Type="http://schemas.openxmlformats.org/officeDocument/2006/relationships/hyperlink" Target="https://docs.google.com/presentation/d/1331VxGAEtEP0ltmzUQ5Kp1tNPwQtsqS9TJGLys0npMw/edit?usp=drivesdk" TargetMode="External"/><Relationship Id="rId7"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ites.google.com/view/video-photo-booth-rental-aliso/gif-photo-booth-rental-aliso-viej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aitransformphotobooth/home"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hyperlink" Target="https://docs.google.com/presentation/d/1331VxGAEtEP0ltmzUQ5Kp1tNPwQtsqS9TJGLys0npMw/edit?usp=drivesdk" TargetMode="External"/><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331VxGAEtEP0ltmzUQ5Kp1tNPwQtsqS9TJGLys0npMw/edit?usp=drivesdk"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331VxGAEtEP0ltmzUQ5Kp1tNPwQtsqS9TJGLys0npMw/edit?usp=drivesdk"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image" Target="../media/image16.jpg"/><Relationship Id="rId5" Type="http://schemas.openxmlformats.org/officeDocument/2006/relationships/hyperlink" Target="https://docs.google.com/presentation/d/1331VxGAEtEP0ltmzUQ5Kp1tNPwQtsqS9TJGLys0npMw/edit?usp=drivesdk" TargetMode="External"/><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image" Target="../media/image24.jpg"/><Relationship Id="rId5" Type="http://schemas.openxmlformats.org/officeDocument/2006/relationships/hyperlink" Target="https://docs.google.com/presentation/d/1331VxGAEtEP0ltmzUQ5Kp1tNPwQtsqS9TJGLys0npMw/edit?usp=drivesdk" TargetMode="External"/><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video-photo-booth-rental-aliso/gif-photo-booth-rental-aliso-viejo" TargetMode="External"/><Relationship Id="rId4" Type="http://schemas.openxmlformats.org/officeDocument/2006/relationships/image" Target="../media/image25.png"/><Relationship Id="rId5" Type="http://schemas.openxmlformats.org/officeDocument/2006/relationships/hyperlink" Target="https://docs.google.com/presentation/d/1331VxGAEtEP0ltmzUQ5Kp1tNPwQtsqS9TJGLys0npMw/edit?usp=drivesdk" TargetMode="External"/><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 photo booth rental Yorba Linda</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https://sites.google.com/view/video-photo-booth-rental-aliso/gif-photo-booth-rental-aliso-viejo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The technology is already in high demand. publicity and production companies along subsequently party planners are clamoring to secure their thing dates to meet the expense of clients a exaggeration to generate forward looking and engaging content. How it works is a high definition camera orbits a propos issue goers and films a 360 degree slow endeavor video thats streamed to a social media sharing station where users can instantly entry their videos. A video director helps to stage users to ensure the best video is captured even if an on-site host assists users in sharing the completed product. The company hopes the auxiliary of a 360 photo booth will broaden its photo booth offerings. In the age of Instagram, content is king and video content in particular is forging the pretension to social media conquest.&#10;This week, we announced the launch of a 360 degree slow-motion video booth. Its a game-changer because of the unique addict experience it provides and because theres such tall demand for this type of content. publicity and production companies are already clamoring to safe their matter dates as a result they can pay for clients in the manner of objector content generation. The booths high-definition camera circles regarding people at an event, filming a 360-degree slow-motion video. Guests are later adept to instantly allocation that video via social media in a sharing station, where theyre assisted by a special host. We wish the supplement of a 360 photo booth will broaden the companys photo booth offerings and encroachment their reach into vary markets.&#10;Next week, we announced their instigation of a 360 slow hobby video booth. I think its a game-changer due to the uniqueness of the addict experience and the content it generates. The other serve is already in high demand. marketing and production companies, along past party planners, have been contacting us to secure their dates, hoping to have the funds for clients taking into consideration innovative and interesting content. As a guest stands in tummy of the high-definition camera, it orbits roughly them and films a 360 slow-motion video. Guests instantly right of entry their videos in a booth from which they can allowance their videos upon social media or download them to their phones. In auxiliary to video and photo booths we already offer, we wish that the addition of a 360 photo booth will broaden our offerings. In this day and age, good photos and videos are as regards more important than the issue itself bearing in mind it comes to hosting activities on Instagram. We have many further products in the pipeline that we think our customers will love! &#10;In the age of Instagram, its determined that high-quality content is king and video content, in particular, is leading the habit to social media conquest. The booth is first rolling out at locations when holiday markets previously being open for everyone. As seen on YouTube, Instagram, Facebook, and supplementary social media channels how much fun people have action videos as soon as associates and family; I receive this will in point of fact acknowledge off like events using this device. Even more consequently at actions once participants who have no idea how to use satisfactory video equipment or software. I often see people posting photos on Instagram or Facebook from a good night out and help stage at a concert. Sometimes they are filmed from inside their friends phone. Due to that limitation, these clips will not get into your feed without some finessing in broadcast production on video editing software. Coming soon to a city close you! If you are planning an event, now may be the grow old to hire an advertising agency or even bring in your own specialists to set occurring this come clean of the art booth right at your bordering enactment or film premiere.&#10;To use the supplementary service, customers enter the booth using an iPad. A high-definition camera orbits re the booth, filming a slow-motion video in 360 degrees. Customers get their videos at a livestreaming table and can subsequently use an iPad to ration their videos like the world. A video director helps arrange customers in the best viable mannerism to ensure good footage. An usher assists customers using the iPad at the livestreaming table.&#10;The company hopes that the accessory of a 360-degree photo booth will broaden its photo booth offerings.&#10;This week, we announced the foundation of their extra 360 slow movement video booth. Theyre already in high demand: concern planners and businesses want to cassette the booths at their events, and marketing agencies and businesses want more information. How it works is a tall definition camera orbiting all but matter goers and films a 360 degree slow pastime video. Videos are after that streamed to a social media sharing station where users can instantly admission their videos. The company hopes that the accessory of a 360 photo booth will create the product more interesting. &#10;&#10;Photo booths have always been a perpetual mannerism of having fun at a party or matter concerning ocher County. Its no wonder that thus many people enjoy getting their photos taken at a photo booth. fortunate Frog Photo Booth in OC offers an assortment of photo booth packages to proceedings any celebration or concern type. One of the most well-liked photo booths is the Selfie Kiosk, which snaps pictures, boomerangs, and GIFs. Guests acquire really in flames in the same way as these photo booths because they can watch themselves assume regarding in looped photos and videos, and they make great entertainment at a party. The best ration is, these looping GIF videos can be shared on social media platforms instantly. Photos are an excellent pretentiousness to preserve memories from your special occasion, and nowadays, you can even create video messages from the video booth in just seconds. The Selfie Kiosk can be used to invade memories for birthdays, Bar and Bat Mitzvahs and even corporate events. These GIF animations are shared directly once guests in seconds, making your event more well-liked online. lucky Frog Photo Booth in OC offers you the chance to get your photos and videos taken just the pretentiousness you desire them at any event. Is your next thing regarding orange County a Seminar, Conference, Trade pretense or Workshop? maybe just a regular corporate event? fortunate Frog Photo Booth OC has a variety of fun photo booth packages to engagement every occasion. One of their packages is the GIF booth, which takes a burst of pictures that are cumulative into a quick video. The video is then looped and is an instant hit in the same way as everyone! Guests can text, email, and ration the video upon social media for everlasting memories. Photos are marginal excellent mannerism to commemorate your special occasion. fortunate Frog Photo Booth in OC next offers a unique photo booth experience, absolute for weddings, birthdays, Bar/Bat Mitzvahs, etc.Your wedding memories last a lifetime and its important to remember to maintain them. lucky Frog Photo Booth in OC offers GIF booths that create a looping video. Its an fascinating concept that is perfect for any event. If you are in the broadcast for photo booths, GIFs, Boomerangs, or 360 video booths for your wedding, birthday celebration, Bar Mitzvah, or corporate event, fortunate Frog Photo Booth in OC has you covered. &#10;A grad party is a special celebration that commemorates a student's accomplishments, and at the similar get older is an opportunity for parents to award their children. Whether it be graduating from scholarly as an undergraduate, high hypothetical as a freshman, or even kindergarten, the grad party is the absolute reason to celebrate similar to a photo booth or a selfie booth. though there are many ways to celebrate the student, having a photo booth at a grad party is one habit that allows every of their connections to acquire to know them and each additional in a fun and simple way. It plus creates amazing memories for them to save forever.&#10;Graduations; links and relatives arrive together to celebrate a afterward in a lifetime achievement. What improved quirk to tribute their accomplishments than to rent a photo booth? A photo booth is the absolute entertainment for a tall scholarly or speculative graduation party: It allows classmates to interact and celebrate their momentous achievement. {} Booking an right of entry ventilate photo booth is a good pretension to maintain graduation memories for nearly everyone; even bashful grads will have no hardship taking a few selfies as they slant their graduation into a genuine celebration. &#10;&#10;If you environment in the manner of a party similar to a portray booth is the pretentiousness to go, there are a number of affordable facilities out there. Rental companies will have the funds for the backdrop, props, and person to play a role the equipment. You just choose what nice of booth and theme you want. Karaoke is well-liked at grad parties past not everyone can link in upon formal dancing or singing. These services will send someone higher than to set in the works the equipment and take steps guests how to use it. later people can sing along behind a microphone or even helpfully watch their links and lp the video for posterity. The process of recording and sharing videos has been all but for years later than desktop software bearing in mind Windows Movie Maker, but now consumers have many substitute options to collaborate, chat, and portion content afterward connections every from their own social media platforms once Facebook Messenger and Skype. These tools allow users to seamlessly portion content directly onto their friends feeds, eliminating the habit to bother approximately editing or uploading files to YouTube.&#10; If you want to create the illusion of an daring feign in a private home that isnt actually in reality going on inside your active room, look no further than a karaoke machine. though DJ's may nevertheless be relevant for matter events, for whatever else, a karaoke robot could be ideal for both novelty and utility. all you have to pull off is attach your phone or laptop through Bluetooth or USB and choose out your favorite song or some archaic standby. You'll have your own private work vent from which abandoned you or others taking into consideration compatible tech can see what's happening. You'll never over have to awkwardly listen to someone croon out of song subsequently no one invited them to sing (nor will you have to say yes those awkward moments yourself). That's one concern approximately karaoke that has always been great: letting people who love music and singing direct the law rather than a hired musician who thinks these people should sing improved (and quite frankly probably wouldn't get paid as much).&#10;This celebration of every of their accomplishments. intimates and links belong to together in this celebration. What enlarged mannerism to praise the student than to have memories of every of their links for them to keep forever. And what augmented habit to pull off that than using an instant photo booth rental? Its perfect for grad parties because it allows guests to unite and put up with pictures subsequent to each other. A portray is one of the most treasured items a person can have, appropriately reserving a photo booth for your party is a great showing off to immortalize those memories for the dismount of your life. every person has a alternative personality or likes substitute ways of entertainment. as a result even your shy guests shouldnt have a misfortune jumping into a photo booth for a few pictures. Its a kind of all-purpose, all-ages entertainment that wont leave anyone standing awkwardly in the corner.&#10; I have always loved knowing practically things that my links love and find beneficial and helpful, appropriately I am always enthusiastic in hearing not quite things that they are using that might make my life easier as well. Today, my friend Jackie shares her favorite products on Amazon under $20 and they range from whatever you obsession to declutter and organize your house to outfits she finds lovable (and is maybe even with buying).&#10;BeachLife Festival is one the largest seashore parties and alive music festivals in Southern California, held annually in Redondo beach right bordering to the Redondo seashore Marina. Last year something like 11 thousand people attended the 3 morning festival, and it featured many without difficulty known artists.&#10;" id="110" name="Google Shape;110;p22" title="Video photo booth rental Yorba Linda">
            <a:hlinkClick r:id="rId3"/>
          </p:cNvPr>
          <p:cNvPicPr preferRelativeResize="0"/>
          <p:nvPr/>
        </p:nvPicPr>
        <p:blipFill>
          <a:blip r:embed="rId4">
            <a:alphaModFix/>
          </a:blip>
          <a:stretch>
            <a:fillRect/>
          </a:stretch>
        </p:blipFill>
        <p:spPr>
          <a:xfrm>
            <a:off x="2857500" y="0"/>
            <a:ext cx="3429000" cy="5143500"/>
          </a:xfrm>
          <a:prstGeom prst="rect">
            <a:avLst/>
          </a:prstGeom>
          <a:noFill/>
          <a:ln>
            <a:noFill/>
          </a:ln>
        </p:spPr>
      </p:pic>
      <p:pic>
        <p:nvPicPr>
          <p:cNvPr descr="Video photo booth rental Yorba Linda" id="111" name="Google Shape;111;p22" title="Video photo booth rental Yorba Lind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17" name="Google Shape;117;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Video photo booth rental Yorba Linda" id="118" name="Google Shape;118;p23" title="Video photo booth rental Yorba Lind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24" name="Google Shape;124;p2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spreadsheet</a:t>
            </a:r>
            <a:endParaRPr sz="700"/>
          </a:p>
          <a:p>
            <a:pPr indent="0" lvl="0" marL="0" rtl="0" algn="l">
              <a:lnSpc>
                <a:spcPct val="1000"/>
              </a:lnSpc>
              <a:spcBef>
                <a:spcPts val="1000"/>
              </a:spcBef>
              <a:spcAft>
                <a:spcPts val="0"/>
              </a:spcAft>
              <a:buNone/>
            </a:pPr>
            <a:r>
              <a:rPr lang="en" sz="700" u="sng">
                <a:solidFill>
                  <a:schemeClr val="hlink"/>
                </a:solidFill>
                <a:hlinkClick r:id="rId15"/>
              </a:rPr>
              <a:t>spreadsheet key</a:t>
            </a:r>
            <a:endParaRPr sz="700"/>
          </a:p>
          <a:p>
            <a:pPr indent="0" lvl="0" marL="0" rtl="0" algn="l">
              <a:lnSpc>
                <a:spcPct val="1000"/>
              </a:lnSpc>
              <a:spcBef>
                <a:spcPts val="1000"/>
              </a:spcBef>
              <a:spcAft>
                <a:spcPts val="0"/>
              </a:spcAft>
              <a:buNone/>
            </a:pPr>
            <a:r>
              <a:rPr lang="en" sz="700" u="sng">
                <a:solidFill>
                  <a:schemeClr val="hlink"/>
                </a:solidFill>
                <a:hlinkClick r:id="rId16"/>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a:t>
            </a:r>
            <a:endParaRPr sz="700"/>
          </a:p>
          <a:p>
            <a:pPr indent="0" lvl="0" marL="0" rtl="0" algn="l">
              <a:lnSpc>
                <a:spcPct val="1000"/>
              </a:lnSpc>
              <a:spcBef>
                <a:spcPts val="1000"/>
              </a:spcBef>
              <a:spcAft>
                <a:spcPts val="0"/>
              </a:spcAft>
              <a:buNone/>
            </a:pPr>
            <a:r>
              <a:rPr lang="en" sz="700" u="sng">
                <a:solidFill>
                  <a:schemeClr val="hlink"/>
                </a:solidFill>
                <a:hlinkClick r:id="rId18"/>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9"/>
              </a:rPr>
              <a:t>form</a:t>
            </a:r>
            <a:endParaRPr sz="700"/>
          </a:p>
          <a:p>
            <a:pPr indent="0" lvl="0" marL="0" rtl="0" algn="l">
              <a:lnSpc>
                <a:spcPct val="1000"/>
              </a:lnSpc>
              <a:spcBef>
                <a:spcPts val="1000"/>
              </a:spcBef>
              <a:spcAft>
                <a:spcPts val="0"/>
              </a:spcAft>
              <a:buNone/>
            </a:pPr>
            <a:r>
              <a:rPr lang="en" sz="700" u="sng">
                <a:solidFill>
                  <a:schemeClr val="hlink"/>
                </a:solidFill>
                <a:hlinkClick r:id="rId20"/>
              </a:rPr>
              <a:t>drawing</a:t>
            </a:r>
            <a:endParaRPr sz="700"/>
          </a:p>
          <a:p>
            <a:pPr indent="0" lvl="0" marL="0" rtl="0" algn="l">
              <a:lnSpc>
                <a:spcPct val="1000"/>
              </a:lnSpc>
              <a:spcBef>
                <a:spcPts val="1000"/>
              </a:spcBef>
              <a:spcAft>
                <a:spcPts val="0"/>
              </a:spcAft>
              <a:buNone/>
            </a:pPr>
            <a:r>
              <a:rPr lang="en" sz="700" u="sng">
                <a:solidFill>
                  <a:schemeClr val="hlink"/>
                </a:solidFill>
                <a:hlinkClick r:id="rId21"/>
              </a:rPr>
              <a:t>image</a:t>
            </a:r>
            <a:endParaRPr sz="700"/>
          </a:p>
          <a:p>
            <a:pPr indent="0" lvl="0" marL="0" rtl="0" algn="l">
              <a:lnSpc>
                <a:spcPct val="1000"/>
              </a:lnSpc>
              <a:spcBef>
                <a:spcPts val="1000"/>
              </a:spcBef>
              <a:spcAft>
                <a:spcPts val="0"/>
              </a:spcAft>
              <a:buNone/>
            </a:pPr>
            <a:r>
              <a:rPr lang="en" sz="700" u="sng">
                <a:solidFill>
                  <a:schemeClr val="hlink"/>
                </a:solidFill>
                <a:hlinkClick r:id="rId22"/>
              </a:rPr>
              <a:t>image link</a:t>
            </a:r>
            <a:endParaRPr sz="700"/>
          </a:p>
          <a:p>
            <a:pPr indent="0" lvl="0" marL="0" rtl="0" algn="l">
              <a:lnSpc>
                <a:spcPct val="1000"/>
              </a:lnSpc>
              <a:spcBef>
                <a:spcPts val="1000"/>
              </a:spcBef>
              <a:spcAft>
                <a:spcPts val="0"/>
              </a:spcAft>
              <a:buNone/>
            </a:pPr>
            <a:r>
              <a:rPr lang="en" sz="700" u="sng">
                <a:solidFill>
                  <a:schemeClr val="hlink"/>
                </a:solidFill>
                <a:hlinkClick r:id="rId23"/>
              </a:rPr>
              <a:t>document</a:t>
            </a:r>
            <a:endParaRPr sz="700"/>
          </a:p>
          <a:p>
            <a:pPr indent="0" lvl="0" marL="0" rtl="0" algn="l">
              <a:lnSpc>
                <a:spcPct val="1000"/>
              </a:lnSpc>
              <a:spcBef>
                <a:spcPts val="1000"/>
              </a:spcBef>
              <a:spcAft>
                <a:spcPts val="0"/>
              </a:spcAft>
              <a:buNone/>
            </a:pPr>
            <a:r>
              <a:rPr lang="en" sz="700" u="sng">
                <a:solidFill>
                  <a:schemeClr val="hlink"/>
                </a:solidFill>
                <a:hlinkClick r:id="rId24"/>
              </a:rPr>
              <a:t>document pub</a:t>
            </a:r>
            <a:endParaRPr sz="700"/>
          </a:p>
          <a:p>
            <a:pPr indent="0" lvl="0" marL="0" rtl="0" algn="l">
              <a:lnSpc>
                <a:spcPct val="1000"/>
              </a:lnSpc>
              <a:spcBef>
                <a:spcPts val="1000"/>
              </a:spcBef>
              <a:spcAft>
                <a:spcPts val="1000"/>
              </a:spcAft>
              <a:buNone/>
            </a:pPr>
            <a:r>
              <a:t/>
            </a:r>
            <a:endParaRPr/>
          </a:p>
        </p:txBody>
      </p:sp>
      <p:sp>
        <p:nvSpPr>
          <p:cNvPr id="125" name="Google Shape;125;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view</a:t>
            </a:r>
            <a:endParaRPr sz="700"/>
          </a:p>
          <a:p>
            <a:pPr indent="0" lvl="0" marL="0" rtl="0" algn="l">
              <a:lnSpc>
                <a:spcPct val="1000"/>
              </a:lnSpc>
              <a:spcBef>
                <a:spcPts val="1000"/>
              </a:spcBef>
              <a:spcAft>
                <a:spcPts val="0"/>
              </a:spcAft>
              <a:buNone/>
            </a:pPr>
            <a:r>
              <a:rPr lang="en" sz="700" u="sng">
                <a:solidFill>
                  <a:schemeClr val="hlink"/>
                </a:solidFill>
                <a:hlinkClick r:id="rId26"/>
              </a:rPr>
              <a:t>presentation</a:t>
            </a:r>
            <a:endParaRPr sz="700"/>
          </a:p>
          <a:p>
            <a:pPr indent="0" lvl="0" marL="0" rtl="0" algn="l">
              <a:lnSpc>
                <a:spcPct val="1000"/>
              </a:lnSpc>
              <a:spcBef>
                <a:spcPts val="1000"/>
              </a:spcBef>
              <a:spcAft>
                <a:spcPts val="0"/>
              </a:spcAft>
              <a:buNone/>
            </a:pPr>
            <a:r>
              <a:rPr lang="en" sz="700" u="sng">
                <a:solidFill>
                  <a:schemeClr val="hlink"/>
                </a:solidFill>
                <a:hlinkClick r:id="rId27"/>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8"/>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9"/>
              </a:rPr>
              <a:t>presentation html</a:t>
            </a:r>
            <a:endParaRPr sz="700"/>
          </a:p>
          <a:p>
            <a:pPr indent="0" lvl="0" marL="0" rtl="0" algn="l">
              <a:lnSpc>
                <a:spcPct val="1000"/>
              </a:lnSpc>
              <a:spcBef>
                <a:spcPts val="1000"/>
              </a:spcBef>
              <a:spcAft>
                <a:spcPts val="1000"/>
              </a:spcAft>
              <a:buNone/>
            </a:pPr>
            <a:r>
              <a:t/>
            </a:r>
            <a:endParaRPr/>
          </a:p>
        </p:txBody>
      </p:sp>
      <p:pic>
        <p:nvPicPr>
          <p:cNvPr descr="Video photo booth rental Yorba Linda" id="126" name="Google Shape;126;p24" title="Video photo booth rental Yorba Linda">
            <a:hlinkClick r:id="rId30"/>
          </p:cNvPr>
          <p:cNvPicPr preferRelativeResize="0"/>
          <p:nvPr/>
        </p:nvPicPr>
        <p:blipFill>
          <a:blip r:embed="rId31">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2" name="Google Shape;132;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Video photo booth rental Yorba Linda" id="133" name="Google Shape;133;p25" title="Video photo booth rental Yorba Lind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https://sites.google.com/view/video-photo-booth-rental-aliso/gif-photo-booth-rental-aliso-viejo</a:t>
            </a:r>
            <a:endParaRPr/>
          </a:p>
        </p:txBody>
      </p:sp>
      <p:pic>
        <p:nvPicPr>
          <p:cNvPr id="139" name="Google Shape;139;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ideo photo booth rental Yorba Linda" id="140" name="Google Shape;140;p26" title="Video photo booth rental Yorba Lind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https://sites.google.com/view/video-photo-booth-rental-aliso/gif-photo-booth-rental-aliso-viejo</a:t>
            </a:r>
            <a:endParaRPr/>
          </a:p>
        </p:txBody>
      </p:sp>
      <p:pic>
        <p:nvPicPr>
          <p:cNvPr id="146" name="Google Shape;146;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ideo photo booth rental Yorba Linda" id="147" name="Google Shape;147;p27" title="Video photo booth rental Yorba Lind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https://sites.google.com/view/video-photo-booth-rental-aliso/gif-photo-booth-rental-aliso-viejo</a:t>
            </a:r>
            <a:endParaRPr/>
          </a:p>
        </p:txBody>
      </p:sp>
      <p:pic>
        <p:nvPicPr>
          <p:cNvPr id="153" name="Google Shape;153;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ideo photo booth rental Yorba Linda" id="154" name="Google Shape;154;p28" title="Video photo booth rental Yorba Lind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https://sites.google.com/view/video-photo-booth-rental-aliso/gif-photo-booth-rental-aliso-viejo</a:t>
            </a:r>
            <a:endParaRPr/>
          </a:p>
        </p:txBody>
      </p:sp>
      <p:pic>
        <p:nvPicPr>
          <p:cNvPr id="160" name="Google Shape;160;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ideo photo booth rental Yorba Linda" id="161" name="Google Shape;161;p29" title="Video photo booth rental Yorba Lind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https://sites.google.com/view/video-photo-booth-rental-aliso/gif-photo-booth-rental-aliso-viejo</a:t>
            </a:r>
            <a:endParaRPr/>
          </a:p>
        </p:txBody>
      </p:sp>
      <p:pic>
        <p:nvPicPr>
          <p:cNvPr id="167" name="Google Shape;167;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ideo photo booth rental Yorba Linda" id="168" name="Google Shape;168;p30" title="Video photo booth rental Yorba Lind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 photo booth rental Yorba Linda</a:t>
            </a:r>
            <a:endParaRPr b="1">
              <a:solidFill>
                <a:srgbClr val="A8D673"/>
              </a:solidFill>
              <a:latin typeface="Poppins"/>
              <a:ea typeface="Poppins"/>
              <a:cs typeface="Poppins"/>
              <a:sym typeface="Poppins"/>
            </a:endParaRPr>
          </a:p>
        </p:txBody>
      </p:sp>
      <p:sp>
        <p:nvSpPr>
          <p:cNvPr id="174" name="Google Shape;174;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https://sites.google.com/view/video-photo-booth-rental-aliso/gif-photo-booth-rental-aliso-viejo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Video photo booth rental Yorba Linda" id="60" name="Google Shape;60;p14" title="Video photo booth rental Yorba Linda">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Video photo booth rental Yorba Linda" id="65" name="Google Shape;65;p15" title="Video photo booth rental Yorba Linda">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Video photo booth rental Yorba Linda</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The technology is already in high demand. promotion and production companies along bearing in mind party planners are clamoring to safe their thing dates to have the funds for clients a showing off to generate broadminded and engaging content. How it works is a high definition camera orbits concerning matter goers and films a 360 degree slow doings video thats streamed to a social media sharing station where users can instantly permission their videos. A video director helps to stage users to ensure the best video is captured even if an on-site host assists users in sharing the completed product. The company hopes the auxiliary of a 360 photo booth will broaden its photo booth offerings. In the age of Instagram, content is king and video content in particular is forging the mannerism to social media conquest.This week, we announced the start of a 360 degree slow-motion video booth. Its a game-changer because of the unique addict experience it provides&amp;nbsp;and because theres such high demand for this type of content. marketing and production companies are already clamoring to secure their thing dates hence they can give clients as soon as campaigner content generation. The booths high-definition camera circles re people at an event, filming a 360-degree slow-motion video. Guests are next able to instantly part that video via social media in a sharing station, where theyre assisted by a special host. We hope the auxiliary of a 360 photo booth will broaden the companys photo booth offerings and move ahead their accomplish into exchange markets.Next week, we announced their creation of a 360 slow leisure interest video booth. I think its a game-changer due to the uniqueness of the addict experience and the content it generates. The additional encourage is already in high demand. promotion and production companies, along considering party planners, have been contacting us to secure their dates, hoping to provide clients in imitation of liberal and interesting content. As a guest stands in front of the high-definition camera, it orbits re them and films a 360 slow-motion video. Guests instantly right of entry their videos in a booth from which they can part their videos on social media or download them to their phones. In auxiliary to video and photo booths we already offer, we hope that the supplement of a 360 photo booth will broaden our offerings. In this hours of daylight and age, good photos and videos are re more important than the business itself once it comes to hosting endeavors on Instagram. We have many new products in the pipeline that we think our customers will love!&amp;nbsp;In the age of Instagram, its sure that high-quality content is king and video content, in particular, is leading the quirk to social media conquest. The booth is first rolling out at locations following holiday markets previously living thing straightforward for everyone. As seen upon YouTube, Instagram, Facebook, and new social media channels how much fun people have feat videos once links and family; I admit this will in fact acknowledge off similar to activities using this device. Even more as a result at deeds later than participants who have no idea how to use welcome video equipment or software. I often see people posting photos upon Instagram or Facebook from a great night out and back up stage at a concert. Sometimes they are filmed from inside their friends phone. Due to that limitation, these clips will not get into your feed without some finessing in publish production on video editing software. Coming soon to a city close you! If you are planning an event, now may be the times to employ an advertising agency or even bring in your own specialists to set up this give leave to enter of the art booth right at your bordering comport yourself or film premiere.To use the further service, customers enter the booth using an iPad. A high-definition camera orbits almost the booth, filming a slow-motion video in 360 degrees. Customers receive their videos at a livestreaming table and can next use an iPad to allocation their videos next the world. A video director helps arrange customers in the best realistic showing off to ensure good footage. An usher assists customers using the iPad at the livestreaming table.The company hopes that the addition of a 360-degree photo booth will broaden its photo booth offerings.This week, we announced the inauguration of their supplementary 360 slow occupation video booth. Theyre already in tall demand: thing planners and businesses want to scrap book the booths at their events, and marketing agencies and businesses want more information. How it works is a tall definition camera orbiting concerning thing goers and films a 360 degree slow doings video. Videos are subsequently streamed to a social media sharing station where users can instantly entrance their videos. The company hopes that the adjunct of a 360 photo booth will make the product more interesting.&amp;nbsp;</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Photo booths have always been a everlasting quirk of having fun at a party or matter re orange County. Its no astonishment that so many people enjoy getting their photos taken at a photo booth. fortunate Frog Photo Booth in OC offers an assortment of photo booth packages to battle any celebration or concern type. One of the most popular photo booths is the Selfie Kiosk, which snaps pictures, boomerangs, and GIFs. Guests get truly excited with these photo booths because they can watch themselves put on in this area in looped photos and videos, and they make great entertainment at a party. The best part is, these looping GIF videos can be shared upon social media platforms instantly. Photos are an excellent way to preserve memories from your special occasion, and nowadays, you can even create video messages from the video booth in just seconds. The Selfie Kiosk can be used to invade memories for birthdays, Bar and Bat Mitzvahs and even corporate events. These GIF animations are shared directly bearing in mind guests in seconds, making your matter more popular online. lucky Frog Photo Booth in OC offers you the chance to get your photos and videos taken just the artifice you want them at any event. Is your bordering matter not far off from yellowish-brown County a Seminar, Conference, Trade achievement or Workshop? maybe just a regular corporate event? lucky Frog Photo Booth OC has a variety of fun photo booth packages to skirmish all occasion. One of their packages is the GIF booth, which takes a burst of pictures that are amassed into a quick video. The video is later looped and is an instant hit subsequent to everyone! Guests can text, email, and portion the video upon social media for timeless memories. Photos are unusual excellent quirk to commemorate your special occasion. lucky Frog Photo Booth in OC after that offers a unique photo booth experience, absolute for weddings, birthdays, Bar/Bat Mitzvahs, etc.Your wedding memories last a lifetime and its important to remember to maintain them. fortunate Frog Photo Booth in OC offers GIF booths that create a looping video. Its an interesting concept that is absolute for any event. If you are in the puff for photo booths, GIFs, Boomerangs, or 360 video booths for your wedding, birthday celebration, Bar Mitzvah, or corporate event, lucky Frog Photo Booth in OC has you covered.&amp;nbsp;A grad party is a special celebration that commemorates a student's accomplishments, and at the thesame time is an opportunity for parents to great compliment their children. Whether it be graduating from educational as an undergraduate, high theoretical as a freshman, or even kindergarten, the grad party is the absolute explanation to celebrate later than a photo booth or a selfie booth. even if there are many ways to celebrate the student, having a photo booth at a grad party is one way that allows all of their associates to acquire to know them and each supplementary in a fun and easy way. It next creates amazing memories for them to keep forever.Graduations; links and intimates arrive together to celebrate a in imitation of in a lifetime achievement. What bigger pretentiousness to great compliment their accomplishments than to rent a photo booth? A photo booth is the absolute entertainment for a tall bookish or researcher graduation party: It allows classmates to interact and celebrate their momentous achievement. {} Booking an way in let breathe photo booth is a great quirk to maintain graduation memories for approximately everyone; even quiet grads will have no misfortune taking a few selfies as they slant their graduation into a authentic celebration.&amp;nbsp;</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If you environment taking into account a party behind a characterize booth is the way to go, there are a number of affordable services out there. Rental companies will come up with the money for the backdrop, props, and person to perform the equipment. You just choose what nice of booth and theme you want. Karaoke is well-liked at grad parties in the past not everyone can member in upon formal dancing or singing. These facilities will send someone more than to set in the works the equipment and do something guests how to use it. later people can sing along afterward a microphone or even understandably watch their contacts and folder the video for posterity. The process of recording and sharing videos has been around for years similar to desktop software past Windows Movie Maker, but now consumers have many substitute options to collaborate, chat, and share content gone contacts all from their own social media platforms later Facebook Messenger and Skype. These tools allow users to seamlessly allocation content directly onto their friends feeds, eliminating the obsession to distress virtually editing or uploading files to YouTube.&amp;nbsp;If you want to make the illusion of an risk-taking discharge duty in a private house that isnt actually in point of fact happening inside your active room, see no new than a karaoke machine. even if DJ's may nevertheless be relevant for matter events, for everything else, a karaoke machine could be ideal for both novelty and utility. every you have to get is link up your phone or laptop through Bluetooth or USB and choose out your favorite tune or some antiquated standby. You'll have your own private produce an effect vent from which single-handedly you or others considering compatible tech can see what's happening. You'll never once more have to awkwardly listen to someone croon out of tune following no one invited them to sing (nor will you have to endure those awkward moments yourself). That's one matter approximately karaoke that has always been great: letting people who love music and singing govern the affect rather than a hired musician who thinks these people should sing improved (and quite frankly probably wouldn't get paid as much).This celebration of all of their accomplishments. relatives and links join together in this celebration. What enlarged pretentiousness to honor the student than to have memories of every of their contacts for them to keep forever. And what improved habit to pull off that than using an instant photo booth rental? Its perfect for grad parties because it allows guests to mingle and receive pictures subsequent to each other. A characterize is one of the most treasured items a person can have, as a result reserving a photo booth for your party is a good mannerism to immortalize those memories for the burning of your life. all person has a alternating personality or likes swing ways of entertainment. consequently even your bashful guests shouldnt have a trouble jumping into a photo booth for a few pictures. Its a nice of all-purpose, all-ages entertainment that wont leave anyone standing awkwardly in the corner.&amp;nbsp;I have always loved knowing very nearly things that my friends adore and locate beneficial and helpful, so I am always avid in hearing nearly things that they are using that might create my spirit easier as well. Today, my pal Jackie shares her favorite products upon Amazon below $20&amp;nbsp;and they range from anything you craving to declutter and organize your house to outfits she finds delightful (and is maybe even once buying).BeachLife Festival is one the largest beach parties and enliven music festivals in Southern California, held annually in Redondo beach right next-door to the Redondo seashore Marina. Last year in the region of 11 thousand people attended the 3 day festival, and it featured many without difficulty known artists.</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https://sites.google.com/view/video-photo-booth-rental-aliso/gif-photo-booth-rental-aliso-viejo</a:t>
            </a:r>
            <a:endParaRPr sz="1000">
              <a:solidFill>
                <a:schemeClr val="dk2"/>
              </a:solidFill>
            </a:endParaRPr>
          </a:p>
        </p:txBody>
      </p:sp>
      <p:pic>
        <p:nvPicPr>
          <p:cNvPr descr="Video photo booth rental Yorba Linda" id="73" name="Google Shape;73;p16" title="Video photo booth rental Yorba Linda">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Video photo booth rental Yorba Linda" id="80" name="Google Shape;80;p17" title="Video photo booth rental Yorba Lind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Video photo booth rental Yorba Linda</a:t>
            </a:r>
            <a:endParaRPr sz="800"/>
          </a:p>
          <a:p>
            <a:pPr indent="0" lvl="0" marL="0" rtl="0" algn="l">
              <a:spcBef>
                <a:spcPts val="0"/>
              </a:spcBef>
              <a:spcAft>
                <a:spcPts val="0"/>
              </a:spcAft>
              <a:buNone/>
            </a:pPr>
            <a:r>
              <a:t/>
            </a:r>
            <a:endParaRPr sz="800"/>
          </a:p>
        </p:txBody>
      </p:sp>
      <p:pic>
        <p:nvPicPr>
          <p:cNvPr descr="Video photo booth rental Yorba Linda" id="87" name="Google Shape;87;p18" title="Video photo booth rental Yorba Lind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The technology is already in high demand. publicity and production companies along subsequently party planners are clamoring to secure their thing dates to meet the expense of clients a exaggeration to generate forward looking and engaging content. How it works is a high definition camera orbits a propos issue goers and films a 360 degree slow endeavor video thats streamed to a social media sharing station where users can instantly entry their videos. A video director helps to stage users to ensure the best video is captured even if an on-site host assists users in sharing the completed product. The company hopes the auxiliary of a 360 photo booth will broaden its photo booth offerings. In the age of Instagram, content is king and video content in particular is forging the pretension to social media conquest.&#10;This week, we announced the launch of a 360 degree slow-motion video booth. Its a game-changer because of the unique addict experience it provides and because theres such tall demand for this type of content. publicity and production companies are already clamoring to safe their matter dates as a result they can pay for clients in the manner of objector content generation. The booths high-definition camera circles regarding people at an event, filming a 360-degree slow-motion video. Guests are later adept to instantly allocation that video via social media in a sharing station, where theyre assisted by a special host. We wish the supplement of a 360 photo booth will broaden the companys photo booth offerings and encroachment their reach into vary markets.&#10;Next week, we announced their instigation of a 360 slow hobby video booth. I think its a game-changer due to the uniqueness of the addict experience and the content it generates. The other serve is already in high demand. marketing and production companies, along past party planners, have been contacting us to secure their dates, hoping to have the funds for clients taking into consideration innovative and interesting content. As a guest stands in tummy of the high-definition camera, it orbits roughly them and films a 360 slow-motion video. Guests instantly right of entry their videos in a booth from which they can allowance their videos upon social media or download them to their phones. In auxiliary to video and photo booths we already offer, we wish that the addition of a 360 photo booth will broaden our offerings. In this day and age, good photos and videos are as regards more important than the issue itself bearing in mind it comes to hosting activities on Instagram. We have many further products in the pipeline that we think our customers will love! &#10;In the age of Instagram, its determined that high-quality content is king and video content, in particular, is leading the habit to social media conquest. The booth is first rolling out at locations when holiday markets previously being open for everyone. As seen on YouTube, Instagram, Facebook, and supplementary social media channels how much fun people have action videos as soon as associates and family; I receive this will in point of fact acknowledge off like events using this device. Even more consequently at actions once participants who have no idea how to use satisfactory video equipment or software. I often see people posting photos on Instagram or Facebook from a good night out and help stage at a concert. Sometimes they are filmed from inside their friends phone. Due to that limitation, these clips will not get into your feed without some finessing in broadcast production on video editing software. Coming soon to a city close you! If you are planning an event, now may be the grow old to hire an advertising agency or even bring in your own specialists to set occurring this come clean of the art booth right at your bordering enactment or film premiere.&#10;To use the supplementary service, customers enter the booth using an iPad. A high-definition camera orbits re the booth, filming a slow-motion video in 360 degrees. Customers get their videos at a livestreaming table and can subsequently use an iPad to ration their videos like the world. A video director helps arrange customers in the best viable mannerism to ensure good footage. An usher assists customers using the iPad at the livestreaming table.&#10;The company hopes that the accessory of a 360-degree photo booth will broaden its photo booth offerings.&#10;This week, we announced the foundation of their extra 360 slow movement video booth. Theyre already in high demand: concern planners and businesses want to cassette the booths at their events, and marketing agencies and businesses want more information. How it works is a tall definition camera orbiting all but matter goers and films a 360 degree slow pastime video. Videos are after that streamed to a social media sharing station where users can instantly admission their videos. The company hopes that the accessory of a 360 photo booth will create the product more interesting. &#10;&#10;Photo booths have always been a perpetual mannerism of having fun at a party or matter concerning ocher County. Its no wonder that thus many people enjoy getting their photos taken at a photo booth. fortunate Frog Photo Booth in OC offers an assortment of photo booth packages to proceedings any celebration or concern type. One of the most well-liked photo booths is the Selfie Kiosk, which snaps pictures, boomerangs, and GIFs. Guests acquire really in flames in the same way as these photo booths because they can watch themselves assume regarding in looped photos and videos, and they make great entertainment at a party. The best ration is, these looping GIF videos can be shared on social media platforms instantly. Photos are an excellent pretentiousness to preserve memories from your special occasion, and nowadays, you can even create video messages from the video booth in just seconds. The Selfie Kiosk can be used to invade memories for birthdays, Bar and Bat Mitzvahs and even corporate events. These GIF animations are shared directly once guests in seconds, making your event more well-liked online. lucky Frog Photo Booth in OC offers you the chance to get your photos and videos taken just the pretentiousness you desire them at any event. Is your next thing regarding orange County a Seminar, Conference, Trade pretense or Workshop? maybe just a regular corporate event? fortunate Frog Photo Booth OC has a variety of fun photo booth packages to engagement every occasion. One of their packages is the GIF booth, which takes a burst of pictures that are cumulative into a quick video. The video is then looped and is an instant hit in the same way as everyone! Guests can text, email, and ration the video upon social media for everlasting memories. Photos are marginal excellent mannerism to commemorate your special occasion. fortunate Frog Photo Booth in OC next offers a unique photo booth experience, absolute for weddings, birthdays, Bar/Bat Mitzvahs, etc.Your wedding memories last a lifetime and its important to remember to maintain them. lucky Frog Photo Booth in OC offers GIF booths that create a looping video. Its an fascinating concept that is perfect for any event. If you are in the broadcast for photo booths, GIFs, Boomerangs, or 360 video booths for your wedding, birthday celebration, Bar Mitzvah, or corporate event, fortunate Frog Photo Booth in OC has you covered. &#10;A grad party is a special celebration that commemorates a student's accomplishments, and at the similar get older is an opportunity for parents to award their children. Whether it be graduating from scholarly as an undergraduate, high hypothetical as a freshman, or even kindergarten, the grad party is the absolute reason to celebrate similar to a photo booth or a selfie booth. though there are many ways to celebrate the student, having a photo booth at a grad party is one habit that allows every of their connections to acquire to know them and each additional in a fun and simple way. It plus creates amazing memories for them to save forever.&#10;Graduations; links and relatives arrive together to celebrate a afterward in a lifetime achievement. What improved quirk to tribute their accomplishments than to rent a photo booth? A photo booth is the absolute entertainment for a tall scholarly or speculative graduation party: It allows classmates to interact and celebrate their momentous achievement. {} Booking an right of entry ventilate photo booth is a good pretension to maintain graduation memories for nearly everyone; even bashful grads will have no hardship taking a few selfies as they slant their graduation into a genuine celebration. &#10;&#10;If you environment in the manner of a party similar to a portray booth is the pretentiousness to go, there are a number of affordable facilities out there. Rental companies will have the funds for the backdrop, props, and person to play a role the equipment. You just choose what nice of booth and theme you want. Karaoke is well-liked at grad parties past not everyone can link in upon formal dancing or singing. These services will send someone higher than to set in the works the equipment and take steps guests how to use it. later people can sing along behind a microphone or even helpfully watch their links and lp the video for posterity. The process of recording and sharing videos has been all but for years later than desktop software bearing in mind Windows Movie Maker, but now consumers have many substitute options to collaborate, chat, and portion content afterward connections every from their own social media platforms once Facebook Messenger and Skype. These tools allow users to seamlessly portion content directly onto their friends feeds, eliminating the habit to bother approximately editing or uploading files to YouTube.&#10; If you want to create the illusion of an daring feign in a private home that isnt actually in reality going on inside your active room, look no further than a karaoke machine. though DJ's may nevertheless be relevant for matter events, for whatever else, a karaoke robot could be ideal for both novelty and utility. all you have to pull off is attach your phone or laptop through Bluetooth or USB and choose out your favorite song or some archaic standby. You'll have your own private work vent from which abandoned you or others taking into consideration compatible tech can see what's happening. You'll never over have to awkwardly listen to someone croon out of song subsequently no one invited them to sing (nor will you have to say yes those awkward moments yourself). That's one concern approximately karaoke that has always been great: letting people who love music and singing direct the law rather than a hired musician who thinks these people should sing improved (and quite frankly probably wouldn't get paid as much).&#10;This celebration of every of their accomplishments. intimates and links belong to together in this celebration. What enlarged mannerism to praise the student than to have memories of every of their links for them to keep forever. And what augmented habit to pull off that than using an instant photo booth rental? Its perfect for grad parties because it allows guests to unite and put up with pictures subsequent to each other. A portray is one of the most treasured items a person can have, appropriately reserving a photo booth for your party is a great showing off to immortalize those memories for the dismount of your life. every person has a alternative personality or likes substitute ways of entertainment. as a result even your shy guests shouldnt have a misfortune jumping into a photo booth for a few pictures. Its a kind of all-purpose, all-ages entertainment that wont leave anyone standing awkwardly in the corner.&#10; I have always loved knowing practically things that my links love and find beneficial and helpful, appropriately I am always enthusiastic in hearing not quite things that they are using that might make my life easier as well. Today, my friend Jackie shares her favorite products on Amazon under $20 and they range from whatever you obsession to declutter and organize your house to outfits she finds lovable (and is maybe even with buying).&#10;BeachLife Festival is one the largest seashore parties and alive music festivals in Southern California, held annually in Redondo beach right bordering to the Redondo seashore Marina. Last year something like 11 thousand people attended the 3 morning festival, and it featured many without difficulty known artists.&#10;" id="92" name="Google Shape;92;p19" title="Video photo booth rental Yorba Linda">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Video photo booth rental Yorba Linda" id="93" name="Google Shape;93;p19" title="Video photo booth rental Yorba Lind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The technology is already in high demand. publicity and production companies along subsequently party planners are clamoring to secure their thing dates to meet the expense of clients a exaggeration to generate forward looking and engaging content. How it works is a high definition camera orbits a propos issue goers and films a 360 degree slow endeavor video thats streamed to a social media sharing station where users can instantly entry their videos. A video director helps to stage users to ensure the best video is captured even if an on-site host assists users in sharing the completed product. The company hopes the auxiliary of a 360 photo booth will broaden its photo booth offerings. In the age of Instagram, content is king and video content in particular is forging the pretension to social media conquest.&#10;This week, we announced the launch of a 360 degree slow-motion video booth. Its a game-changer because of the unique addict experience it provides and because theres such tall demand for this type of content. publicity and production companies are already clamoring to safe their matter dates as a result they can pay for clients in the manner of objector content generation. The booths high-definition camera circles regarding people at an event, filming a 360-degree slow-motion video. Guests are later adept to instantly allocation that video via social media in a sharing station, where theyre assisted by a special host. We wish the supplement of a 360 photo booth will broaden the companys photo booth offerings and encroachment their reach into vary markets.&#10;Next week, we announced their instigation of a 360 slow hobby video booth. I think its a game-changer due to the uniqueness of the addict experience and the content it generates. The other serve is already in high demand. marketing and production companies, along past party planners, have been contacting us to secure their dates, hoping to have the funds for clients taking into consideration innovative and interesting content. As a guest stands in tummy of the high-definition camera, it orbits roughly them and films a 360 slow-motion video. Guests instantly right of entry their videos in a booth from which they can allowance their videos upon social media or download them to their phones. In auxiliary to video and photo booths we already offer, we wish that the addition of a 360 photo booth will broaden our offerings. In this day and age, good photos and videos are as regards more important than the issue itself bearing in mind it comes to hosting activities on Instagram. We have many further products in the pipeline that we think our customers will love! &#10;In the age of Instagram, its determined that high-quality content is king and video content, in particular, is leading the habit to social media conquest. The booth is first rolling out at locations when holiday markets previously being open for everyone. As seen on YouTube, Instagram, Facebook, and supplementary social media channels how much fun people have action videos as soon as associates and family; I receive this will in point of fact acknowledge off like events using this device. Even more consequently at actions once participants who have no idea how to use satisfactory video equipment or software. I often see people posting photos on Instagram or Facebook from a good night out and help stage at a concert. Sometimes they are filmed from inside their friends phone. Due to that limitation, these clips will not get into your feed without some finessing in broadcast production on video editing software. Coming soon to a city close you! If you are planning an event, now may be the grow old to hire an advertising agency or even bring in your own specialists to set occurring this come clean of the art booth right at your bordering enactment or film premiere.&#10;To use the supplementary service, customers enter the booth using an iPad. A high-definition camera orbits re the booth, filming a slow-motion video in 360 degrees. Customers get their videos at a livestreaming table and can subsequently use an iPad to ration their videos like the world. A video director helps arrange customers in the best viable mannerism to ensure good footage. An usher assists customers using the iPad at the livestreaming table.&#10;The company hopes that the accessory of a 360-degree photo booth will broaden its photo booth offerings.&#10;This week, we announced the foundation of their extra 360 slow movement video booth. Theyre already in high demand: concern planners and businesses want to cassette the booths at their events, and marketing agencies and businesses want more information. How it works is a tall definition camera orbiting all but matter goers and films a 360 degree slow pastime video. Videos are after that streamed to a social media sharing station where users can instantly admission their videos. The company hopes that the accessory of a 360 photo booth will create the product more interesting. &#10;&#10;Photo booths have always been a perpetual mannerism of having fun at a party or matter concerning ocher County. Its no wonder that thus many people enjoy getting their photos taken at a photo booth. fortunate Frog Photo Booth in OC offers an assortment of photo booth packages to proceedings any celebration or concern type. One of the most well-liked photo booths is the Selfie Kiosk, which snaps pictures, boomerangs, and GIFs. Guests acquire really in flames in the same way as these photo booths because they can watch themselves assume regarding in looped photos and videos, and they make great entertainment at a party. The best ration is, these looping GIF videos can be shared on social media platforms instantly. Photos are an excellent pretentiousness to preserve memories from your special occasion, and nowadays, you can even create video messages from the video booth in just seconds. The Selfie Kiosk can be used to invade memories for birthdays, Bar and Bat Mitzvahs and even corporate events. These GIF animations are shared directly once guests in seconds, making your event more well-liked online. lucky Frog Photo Booth in OC offers you the chance to get your photos and videos taken just the pretentiousness you desire them at any event. Is your next thing regarding orange County a Seminar, Conference, Trade pretense or Workshop? maybe just a regular corporate event? fortunate Frog Photo Booth OC has a variety of fun photo booth packages to engagement every occasion. One of their packages is the GIF booth, which takes a burst of pictures that are cumulative into a quick video. The video is then looped and is an instant hit in the same way as everyone! Guests can text, email, and ration the video upon social media for everlasting memories. Photos are marginal excellent mannerism to commemorate your special occasion. fortunate Frog Photo Booth in OC next offers a unique photo booth experience, absolute for weddings, birthdays, Bar/Bat Mitzvahs, etc.Your wedding memories last a lifetime and its important to remember to maintain them. lucky Frog Photo Booth in OC offers GIF booths that create a looping video. Its an fascinating concept that is perfect for any event. If you are in the broadcast for photo booths, GIFs, Boomerangs, or 360 video booths for your wedding, birthday celebration, Bar Mitzvah, or corporate event, fortunate Frog Photo Booth in OC has you covered. &#10;A grad party is a special celebration that commemorates a student's accomplishments, and at the similar get older is an opportunity for parents to award their children. Whether it be graduating from scholarly as an undergraduate, high hypothetical as a freshman, or even kindergarten, the grad party is the absolute reason to celebrate similar to a photo booth or a selfie booth. though there are many ways to celebrate the student, having a photo booth at a grad party is one habit that allows every of their connections to acquire to know them and each additional in a fun and simple way. It plus creates amazing memories for them to save forever.&#10;Graduations; links and relatives arrive together to celebrate a afterward in a lifetime achievement. What improved quirk to tribute their accomplishments than to rent a photo booth? A photo booth is the absolute entertainment for a tall scholarly or speculative graduation party: It allows classmates to interact and celebrate their momentous achievement. {} Booking an right of entry ventilate photo booth is a good pretension to maintain graduation memories for nearly everyone; even bashful grads will have no hardship taking a few selfies as they slant their graduation into a genuine celebration. &#10;&#10;If you environment in the manner of a party similar to a portray booth is the pretentiousness to go, there are a number of affordable facilities out there. Rental companies will have the funds for the backdrop, props, and person to play a role the equipment. You just choose what nice of booth and theme you want. Karaoke is well-liked at grad parties past not everyone can link in upon formal dancing or singing. These services will send someone higher than to set in the works the equipment and take steps guests how to use it. later people can sing along behind a microphone or even helpfully watch their links and lp the video for posterity. The process of recording and sharing videos has been all but for years later than desktop software bearing in mind Windows Movie Maker, but now consumers have many substitute options to collaborate, chat, and portion content afterward connections every from their own social media platforms once Facebook Messenger and Skype. These tools allow users to seamlessly portion content directly onto their friends feeds, eliminating the habit to bother approximately editing or uploading files to YouTube.&#10; If you want to create the illusion of an daring feign in a private home that isnt actually in reality going on inside your active room, look no further than a karaoke machine. though DJ's may nevertheless be relevant for matter events, for whatever else, a karaoke robot could be ideal for both novelty and utility. all you have to pull off is attach your phone or laptop through Bluetooth or USB and choose out your favorite song or some archaic standby. You'll have your own private work vent from which abandoned you or others taking into consideration compatible tech can see what's happening. You'll never over have to awkwardly listen to someone croon out of song subsequently no one invited them to sing (nor will you have to say yes those awkward moments yourself). That's one concern approximately karaoke that has always been great: letting people who love music and singing direct the law rather than a hired musician who thinks these people should sing improved (and quite frankly probably wouldn't get paid as much).&#10;This celebration of every of their accomplishments. intimates and links belong to together in this celebration. What enlarged mannerism to praise the student than to have memories of every of their links for them to keep forever. And what augmented habit to pull off that than using an instant photo booth rental? Its perfect for grad parties because it allows guests to unite and put up with pictures subsequent to each other. A portray is one of the most treasured items a person can have, appropriately reserving a photo booth for your party is a great showing off to immortalize those memories for the dismount of your life. every person has a alternative personality or likes substitute ways of entertainment. as a result even your shy guests shouldnt have a misfortune jumping into a photo booth for a few pictures. Its a kind of all-purpose, all-ages entertainment that wont leave anyone standing awkwardly in the corner.&#10; I have always loved knowing practically things that my links love and find beneficial and helpful, appropriately I am always enthusiastic in hearing not quite things that they are using that might make my life easier as well. Today, my friend Jackie shares her favorite products on Amazon under $20 and they range from whatever you obsession to declutter and organize your house to outfits she finds lovable (and is maybe even with buying).&#10;BeachLife Festival is one the largest seashore parties and alive music festivals in Southern California, held annually in Redondo beach right bordering to the Redondo seashore Marina. Last year something like 11 thousand people attended the 3 morning festival, and it featured many without difficulty known artists.&#10;" id="98" name="Google Shape;98;p20" title="Video photo booth rental Yorba Linda">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Video photo booth rental Yorba Linda" id="99" name="Google Shape;99;p20" title="Video photo booth rental Yorba Lind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The technology is already in high demand. publicity and production companies along subsequently party planners are clamoring to secure their thing dates to meet the expense of clients a exaggeration to generate forward looking and engaging content. How it works is a high definition camera orbits a propos issue goers and films a 360 degree slow endeavor video thats streamed to a social media sharing station where users can instantly entry their videos. A video director helps to stage users to ensure the best video is captured even if an on-site host assists users in sharing the completed product. The company hopes the auxiliary of a 360 photo booth will broaden its photo booth offerings. In the age of Instagram, content is king and video content in particular is forging the pretension to social media conquest.&#10;This week, we announced the launch of a 360 degree slow-motion video booth. Its a game-changer because of the unique addict experience it provides and because theres such tall demand for this type of content. publicity and production companies are already clamoring to safe their matter dates as a result they can pay for clients in the manner of objector content generation. The booths high-definition camera circles regarding people at an event, filming a 360-degree slow-motion video. Guests are later adept to instantly allocation that video via social media in a sharing station, where theyre assisted by a special host. We wish the supplement of a 360 photo booth will broaden the companys photo booth offerings and encroachment their reach into vary markets.&#10;Next week, we announced their instigation of a 360 slow hobby video booth. I think its a game-changer due to the uniqueness of the addict experience and the content it generates. The other serve is already in high demand. marketing and production companies, along past party planners, have been contacting us to secure their dates, hoping to have the funds for clients taking into consideration innovative and interesting content. As a guest stands in tummy of the high-definition camera, it orbits roughly them and films a 360 slow-motion video. Guests instantly right of entry their videos in a booth from which they can allowance their videos upon social media or download them to their phones. In auxiliary to video and photo booths we already offer, we wish that the addition of a 360 photo booth will broaden our offerings. In this day and age, good photos and videos are as regards more important than the issue itself bearing in mind it comes to hosting activities on Instagram. We have many further products in the pipeline that we think our customers will love! &#10;In the age of Instagram, its determined that high-quality content is king and video content, in particular, is leading the habit to social media conquest. The booth is first rolling out at locations when holiday markets previously being open for everyone. As seen on YouTube, Instagram, Facebook, and supplementary social media channels how much fun people have action videos as soon as associates and family; I receive this will in point of fact acknowledge off like events using this device. Even more consequently at actions once participants who have no idea how to use satisfactory video equipment or software. I often see people posting photos on Instagram or Facebook from a good night out and help stage at a concert. Sometimes they are filmed from inside their friends phone. Due to that limitation, these clips will not get into your feed without some finessing in broadcast production on video editing software. Coming soon to a city close you! If you are planning an event, now may be the grow old to hire an advertising agency or even bring in your own specialists to set occurring this come clean of the art booth right at your bordering enactment or film premiere.&#10;To use the supplementary service, customers enter the booth using an iPad. A high-definition camera orbits re the booth, filming a slow-motion video in 360 degrees. Customers get their videos at a livestreaming table and can subsequently use an iPad to ration their videos like the world. A video director helps arrange customers in the best viable mannerism to ensure good footage. An usher assists customers using the iPad at the livestreaming table.&#10;The company hopes that the accessory of a 360-degree photo booth will broaden its photo booth offerings.&#10;This week, we announced the foundation of their extra 360 slow movement video booth. Theyre already in high demand: concern planners and businesses want to cassette the booths at their events, and marketing agencies and businesses want more information. How it works is a tall definition camera orbiting all but matter goers and films a 360 degree slow pastime video. Videos are after that streamed to a social media sharing station where users can instantly admission their videos. The company hopes that the accessory of a 360 photo booth will create the product more interesting. &#10;&#10;Photo booths have always been a perpetual mannerism of having fun at a party or matter concerning ocher County. Its no wonder that thus many people enjoy getting their photos taken at a photo booth. fortunate Frog Photo Booth in OC offers an assortment of photo booth packages to proceedings any celebration or concern type. One of the most well-liked photo booths is the Selfie Kiosk, which snaps pictures, boomerangs, and GIFs. Guests acquire really in flames in the same way as these photo booths because they can watch themselves assume regarding in looped photos and videos, and they make great entertainment at a party. The best ration is, these looping GIF videos can be shared on social media platforms instantly. Photos are an excellent pretentiousness to preserve memories from your special occasion, and nowadays, you can even create video messages from the video booth in just seconds. The Selfie Kiosk can be used to invade memories for birthdays, Bar and Bat Mitzvahs and even corporate events. These GIF animations are shared directly once guests in seconds, making your event more well-liked online. lucky Frog Photo Booth in OC offers you the chance to get your photos and videos taken just the pretentiousness you desire them at any event. Is your next thing regarding orange County a Seminar, Conference, Trade pretense or Workshop? maybe just a regular corporate event? fortunate Frog Photo Booth OC has a variety of fun photo booth packages to engagement every occasion. One of their packages is the GIF booth, which takes a burst of pictures that are cumulative into a quick video. The video is then looped and is an instant hit in the same way as everyone! Guests can text, email, and ration the video upon social media for everlasting memories. Photos are marginal excellent mannerism to commemorate your special occasion. fortunate Frog Photo Booth in OC next offers a unique photo booth experience, absolute for weddings, birthdays, Bar/Bat Mitzvahs, etc.Your wedding memories last a lifetime and its important to remember to maintain them. lucky Frog Photo Booth in OC offers GIF booths that create a looping video. Its an fascinating concept that is perfect for any event. If you are in the broadcast for photo booths, GIFs, Boomerangs, or 360 video booths for your wedding, birthday celebration, Bar Mitzvah, or corporate event, fortunate Frog Photo Booth in OC has you covered. &#10;A grad party is a special celebration that commemorates a student's accomplishments, and at the similar get older is an opportunity for parents to award their children. Whether it be graduating from scholarly as an undergraduate, high hypothetical as a freshman, or even kindergarten, the grad party is the absolute reason to celebrate similar to a photo booth or a selfie booth. though there are many ways to celebrate the student, having a photo booth at a grad party is one habit that allows every of their connections to acquire to know them and each additional in a fun and simple way. It plus creates amazing memories for them to save forever.&#10;Graduations; links and relatives arrive together to celebrate a afterward in a lifetime achievement. What improved quirk to tribute their accomplishments than to rent a photo booth? A photo booth is the absolute entertainment for a tall scholarly or speculative graduation party: It allows classmates to interact and celebrate their momentous achievement. {} Booking an right of entry ventilate photo booth is a good pretension to maintain graduation memories for nearly everyone; even bashful grads will have no hardship taking a few selfies as they slant their graduation into a genuine celebration. &#10;&#10;If you environment in the manner of a party similar to a portray booth is the pretentiousness to go, there are a number of affordable facilities out there. Rental companies will have the funds for the backdrop, props, and person to play a role the equipment. You just choose what nice of booth and theme you want. Karaoke is well-liked at grad parties past not everyone can link in upon formal dancing or singing. These services will send someone higher than to set in the works the equipment and take steps guests how to use it. later people can sing along behind a microphone or even helpfully watch their links and lp the video for posterity. The process of recording and sharing videos has been all but for years later than desktop software bearing in mind Windows Movie Maker, but now consumers have many substitute options to collaborate, chat, and portion content afterward connections every from their own social media platforms once Facebook Messenger and Skype. These tools allow users to seamlessly portion content directly onto their friends feeds, eliminating the habit to bother approximately editing or uploading files to YouTube.&#10; If you want to create the illusion of an daring feign in a private home that isnt actually in reality going on inside your active room, look no further than a karaoke machine. though DJ's may nevertheless be relevant for matter events, for whatever else, a karaoke robot could be ideal for both novelty and utility. all you have to pull off is attach your phone or laptop through Bluetooth or USB and choose out your favorite song or some archaic standby. You'll have your own private work vent from which abandoned you or others taking into consideration compatible tech can see what's happening. You'll never over have to awkwardly listen to someone croon out of song subsequently no one invited them to sing (nor will you have to say yes those awkward moments yourself). That's one concern approximately karaoke that has always been great: letting people who love music and singing direct the law rather than a hired musician who thinks these people should sing improved (and quite frankly probably wouldn't get paid as much).&#10;This celebration of every of their accomplishments. intimates and links belong to together in this celebration. What enlarged mannerism to praise the student than to have memories of every of their links for them to keep forever. And what augmented habit to pull off that than using an instant photo booth rental? Its perfect for grad parties because it allows guests to unite and put up with pictures subsequent to each other. A portray is one of the most treasured items a person can have, appropriately reserving a photo booth for your party is a great showing off to immortalize those memories for the dismount of your life. every person has a alternative personality or likes substitute ways of entertainment. as a result even your shy guests shouldnt have a misfortune jumping into a photo booth for a few pictures. Its a kind of all-purpose, all-ages entertainment that wont leave anyone standing awkwardly in the corner.&#10; I have always loved knowing practically things that my links love and find beneficial and helpful, appropriately I am always enthusiastic in hearing not quite things that they are using that might make my life easier as well. Today, my friend Jackie shares her favorite products on Amazon under $20 and they range from whatever you obsession to declutter and organize your house to outfits she finds lovable (and is maybe even with buying).&#10;BeachLife Festival is one the largest seashore parties and alive music festivals in Southern California, held annually in Redondo beach right bordering to the Redondo seashore Marina. Last year something like 11 thousand people attended the 3 morning festival, and it featured many without difficulty known artists.&#10;" id="104" name="Google Shape;104;p21" title="Video photo booth rental Yorba Linda">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Video photo booth rental Yorba Linda" id="105" name="Google Shape;105;p21" title="Video photo booth rental Yorba Lind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